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Default Extension="wav" ContentType="audio/wav"/>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5"/>
  </p:notesMasterIdLst>
  <p:sldIdLst>
    <p:sldId id="256" r:id="rId2"/>
    <p:sldId id="257" r:id="rId3"/>
    <p:sldId id="262" r:id="rId4"/>
    <p:sldId id="263" r:id="rId5"/>
    <p:sldId id="264" r:id="rId6"/>
    <p:sldId id="265" r:id="rId7"/>
    <p:sldId id="266" r:id="rId8"/>
    <p:sldId id="261" r:id="rId9"/>
    <p:sldId id="258" r:id="rId10"/>
    <p:sldId id="259" r:id="rId11"/>
    <p:sldId id="260" r:id="rId12"/>
    <p:sldId id="267" r:id="rId13"/>
    <p:sldId id="268" r:id="rId1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C34D6"/>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9677" autoAdjust="0"/>
    <p:restoredTop sz="94656" autoAdjust="0"/>
  </p:normalViewPr>
  <p:slideViewPr>
    <p:cSldViewPr>
      <p:cViewPr>
        <p:scale>
          <a:sx n="100" d="100"/>
          <a:sy n="100" d="100"/>
        </p:scale>
        <p:origin x="-528" y="-44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1DA2BCB-4687-476A-9340-5EC3CEBF38FC}" type="datetimeFigureOut">
              <a:rPr lang="en-US" smtClean="0"/>
              <a:pPr/>
              <a:t>12/8/2010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31D2B32-AC52-44C7-A615-F787B9FD36FF}"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131D2B32-AC52-44C7-A615-F787B9FD36FF}" type="slidenum">
              <a:rPr lang="en-US" smtClean="0"/>
              <a:pPr/>
              <a:t>10</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71EEA384-1551-46DF-AE40-FA73284D3BDB}" type="datetimeFigureOut">
              <a:rPr lang="en-US" smtClean="0"/>
              <a:pPr/>
              <a:t>12/8/2010</a:t>
            </a:fld>
            <a:endParaRPr lang="en-US"/>
          </a:p>
        </p:txBody>
      </p:sp>
      <p:sp>
        <p:nvSpPr>
          <p:cNvPr id="19" name="Footer Placeholder 18"/>
          <p:cNvSpPr>
            <a:spLocks noGrp="1"/>
          </p:cNvSpPr>
          <p:nvPr>
            <p:ph type="ftr" sz="quarter" idx="11"/>
          </p:nvPr>
        </p:nvSpPr>
        <p:spPr/>
        <p:txBody>
          <a:bodyPr/>
          <a:lstStyle/>
          <a:p>
            <a:endParaRPr lang="en-US"/>
          </a:p>
        </p:txBody>
      </p:sp>
      <p:sp>
        <p:nvSpPr>
          <p:cNvPr id="27" name="Slide Number Placeholder 26"/>
          <p:cNvSpPr>
            <a:spLocks noGrp="1"/>
          </p:cNvSpPr>
          <p:nvPr>
            <p:ph type="sldNum" sz="quarter" idx="12"/>
          </p:nvPr>
        </p:nvSpPr>
        <p:spPr/>
        <p:txBody>
          <a:bodyPr/>
          <a:lstStyle/>
          <a:p>
            <a:fld id="{E03A245B-8110-4546-9994-9B7C70233FBA}"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71EEA384-1551-46DF-AE40-FA73284D3BDB}" type="datetimeFigureOut">
              <a:rPr lang="en-US" smtClean="0"/>
              <a:pPr/>
              <a:t>12/8/2010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03A245B-8110-4546-9994-9B7C70233FBA}"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71EEA384-1551-46DF-AE40-FA73284D3BDB}" type="datetimeFigureOut">
              <a:rPr lang="en-US" smtClean="0"/>
              <a:pPr/>
              <a:t>12/8/2010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03A245B-8110-4546-9994-9B7C70233FBA}"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71EEA384-1551-46DF-AE40-FA73284D3BDB}" type="datetimeFigureOut">
              <a:rPr lang="en-US" smtClean="0"/>
              <a:pPr/>
              <a:t>12/8/2010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03A245B-8110-4546-9994-9B7C70233FBA}"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71EEA384-1551-46DF-AE40-FA73284D3BDB}" type="datetimeFigureOut">
              <a:rPr lang="en-US" smtClean="0"/>
              <a:pPr/>
              <a:t>12/8/2010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03A245B-8110-4546-9994-9B7C70233FBA}"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71EEA384-1551-46DF-AE40-FA73284D3BDB}" type="datetimeFigureOut">
              <a:rPr lang="en-US" smtClean="0"/>
              <a:pPr/>
              <a:t>12/8/2010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03A245B-8110-4546-9994-9B7C70233FBA}"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71EEA384-1551-46DF-AE40-FA73284D3BDB}" type="datetimeFigureOut">
              <a:rPr lang="en-US" smtClean="0"/>
              <a:pPr/>
              <a:t>12/8/2010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03A245B-8110-4546-9994-9B7C70233FBA}"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71EEA384-1551-46DF-AE40-FA73284D3BDB}" type="datetimeFigureOut">
              <a:rPr lang="en-US" smtClean="0"/>
              <a:pPr/>
              <a:t>12/8/2010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03A245B-8110-4546-9994-9B7C70233FBA}"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1EEA384-1551-46DF-AE40-FA73284D3BDB}" type="datetimeFigureOut">
              <a:rPr lang="en-US" smtClean="0"/>
              <a:pPr/>
              <a:t>12/8/2010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03A245B-8110-4546-9994-9B7C70233FBA}"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71EEA384-1551-46DF-AE40-FA73284D3BDB}" type="datetimeFigureOut">
              <a:rPr lang="en-US" smtClean="0"/>
              <a:pPr/>
              <a:t>12/8/2010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03A245B-8110-4546-9994-9B7C70233FBA}"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71EEA384-1551-46DF-AE40-FA73284D3BDB}" type="datetimeFigureOut">
              <a:rPr lang="en-US" smtClean="0"/>
              <a:pPr/>
              <a:t>12/8/2010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077200" y="6356350"/>
            <a:ext cx="609600" cy="365125"/>
          </a:xfrm>
        </p:spPr>
        <p:txBody>
          <a:bodyPr/>
          <a:lstStyle/>
          <a:p>
            <a:fld id="{E03A245B-8110-4546-9994-9B7C70233FBA}" type="slidenum">
              <a:rPr lang="en-US" smtClean="0"/>
              <a:pPr/>
              <a:t>‹#›</a:t>
            </a:fld>
            <a:endParaRPr lang="en-US"/>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71EEA384-1551-46DF-AE40-FA73284D3BDB}" type="datetimeFigureOut">
              <a:rPr lang="en-US" smtClean="0"/>
              <a:pPr/>
              <a:t>12/8/2010</a:t>
            </a:fld>
            <a:endParaRPr lang="en-US"/>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US"/>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E03A245B-8110-4546-9994-9B7C70233FBA}" type="slidenum">
              <a:rPr lang="en-US" smtClean="0"/>
              <a:pPr/>
              <a:t>‹#›</a:t>
            </a:fld>
            <a:endParaRPr lang="en-US"/>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Layout" Target="../slideLayouts/slideLayout1.xml"/><Relationship Id="rId1" Type="http://schemas.openxmlformats.org/officeDocument/2006/relationships/audio" Target="../media/audio1.wav"/><Relationship Id="rId4" Type="http://schemas.openxmlformats.org/officeDocument/2006/relationships/image" Target="../media/image3.wmf"/></Relationships>
</file>

<file path=ppt/slides/_rels/slide10.xml.rels><?xml version="1.0" encoding="UTF-8" standalone="yes"?>
<Relationships xmlns="http://schemas.openxmlformats.org/package/2006/relationships"><Relationship Id="rId8" Type="http://schemas.openxmlformats.org/officeDocument/2006/relationships/audio" Target="../media/audio6.wav"/><Relationship Id="rId13" Type="http://schemas.openxmlformats.org/officeDocument/2006/relationships/image" Target="../media/image3.wmf"/><Relationship Id="rId18" Type="http://schemas.openxmlformats.org/officeDocument/2006/relationships/image" Target="../media/image10.png"/><Relationship Id="rId3" Type="http://schemas.openxmlformats.org/officeDocument/2006/relationships/audio" Target="file:///C:\Documents%20and%20Settings\reubenfairbairn\Local%20Settings\Temporary%20Internet%20Files\Content.IE5\3NVXDK5L\MS910220373%5b1%5d.wav" TargetMode="External"/><Relationship Id="rId21" Type="http://schemas.openxmlformats.org/officeDocument/2006/relationships/image" Target="../media/image13.png"/><Relationship Id="rId7" Type="http://schemas.openxmlformats.org/officeDocument/2006/relationships/audio" Target="../media/audio5.wav"/><Relationship Id="rId12" Type="http://schemas.openxmlformats.org/officeDocument/2006/relationships/audio" Target="../media/audio1.wav"/><Relationship Id="rId17" Type="http://schemas.openxmlformats.org/officeDocument/2006/relationships/image" Target="../media/image9.png"/><Relationship Id="rId2" Type="http://schemas.openxmlformats.org/officeDocument/2006/relationships/audio" Target="file:///C:\Documents%20and%20Settings\reubenfairbairn\Local%20Settings\Temporary%20Internet%20Files\Content.IE5\KSKUKTOI\MS910220371%5b1%5d.wav" TargetMode="External"/><Relationship Id="rId16" Type="http://schemas.openxmlformats.org/officeDocument/2006/relationships/image" Target="../media/image8.png"/><Relationship Id="rId20" Type="http://schemas.openxmlformats.org/officeDocument/2006/relationships/image" Target="../media/image12.png"/><Relationship Id="rId1" Type="http://schemas.openxmlformats.org/officeDocument/2006/relationships/audio" Target="../media/audio2.wav"/><Relationship Id="rId6" Type="http://schemas.openxmlformats.org/officeDocument/2006/relationships/audio" Target="file:///\\Peerswick\OfficeXPMedia\FILES\PFILES\MSOFFICE\MEDIA\CNTCD1\Sounds\HOTROD01.mid" TargetMode="External"/><Relationship Id="rId11" Type="http://schemas.openxmlformats.org/officeDocument/2006/relationships/notesSlide" Target="../notesSlides/notesSlide1.xml"/><Relationship Id="rId24" Type="http://schemas.openxmlformats.org/officeDocument/2006/relationships/image" Target="../media/image16.png"/><Relationship Id="rId5" Type="http://schemas.openxmlformats.org/officeDocument/2006/relationships/audio" Target="../media/audio4.wav"/><Relationship Id="rId15" Type="http://schemas.openxmlformats.org/officeDocument/2006/relationships/image" Target="../media/image7.png"/><Relationship Id="rId23" Type="http://schemas.openxmlformats.org/officeDocument/2006/relationships/image" Target="../media/image15.png"/><Relationship Id="rId10" Type="http://schemas.openxmlformats.org/officeDocument/2006/relationships/slideLayout" Target="../slideLayouts/slideLayout1.xml"/><Relationship Id="rId19" Type="http://schemas.openxmlformats.org/officeDocument/2006/relationships/image" Target="../media/image11.png"/><Relationship Id="rId4" Type="http://schemas.openxmlformats.org/officeDocument/2006/relationships/audio" Target="../media/audio3.wav"/><Relationship Id="rId9" Type="http://schemas.openxmlformats.org/officeDocument/2006/relationships/audio" Target="file:///\\Peerswick\OfficeXPMedia\FILES\PFILES\MSOFFICE\MEDIA\CNTCD1\Sounds\SN00457_.mid" TargetMode="External"/><Relationship Id="rId14" Type="http://schemas.openxmlformats.org/officeDocument/2006/relationships/image" Target="../media/image6.png"/><Relationship Id="rId22" Type="http://schemas.openxmlformats.org/officeDocument/2006/relationships/image" Target="../media/image14.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hyperlink" Target="http://www.grc.nasa.gov/WWW/K-12/airplane/cg.html" TargetMode="Externa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hyperlink" Target="http://www.grc.nasa.gov/WWW/K-12/airplane/presar.html" TargetMode="Externa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audio" Target="../media/audio1.wav"/><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457200" y="4343400"/>
            <a:ext cx="8290625" cy="1754326"/>
          </a:xfrm>
          <a:prstGeom prst="rect">
            <a:avLst/>
          </a:prstGeom>
          <a:noFill/>
        </p:spPr>
        <p:txBody>
          <a:bodyPr wrap="square" lIns="91440" tIns="45720" rIns="91440" bIns="45720">
            <a:spAutoFit/>
          </a:bodyPr>
          <a:lstStyle/>
          <a:p>
            <a:pPr algn="ctr"/>
            <a:r>
              <a:rPr lang="en-US" sz="5400" b="1" cap="none" spc="0" dirty="0" smtClean="0">
                <a:ln w="10541" cmpd="sng">
                  <a:solidFill>
                    <a:schemeClr val="accent1">
                      <a:shade val="88000"/>
                      <a:satMod val="110000"/>
                    </a:schemeClr>
                  </a:solidFill>
                  <a:prstDash val="solid"/>
                </a:ln>
                <a:solidFill>
                  <a:schemeClr val="accent6"/>
                </a:solidFill>
                <a:effectLst/>
                <a:latin typeface="Bernard MT Condensed" pitchFamily="18" charset="0"/>
              </a:rPr>
              <a:t>By Anthony, Reuben and Micheal</a:t>
            </a:r>
            <a:endParaRPr lang="en-US" sz="5400" b="1" cap="none" spc="0" dirty="0">
              <a:ln w="10541" cmpd="sng">
                <a:solidFill>
                  <a:schemeClr val="accent1">
                    <a:shade val="88000"/>
                    <a:satMod val="110000"/>
                  </a:schemeClr>
                </a:solidFill>
                <a:prstDash val="solid"/>
              </a:ln>
              <a:solidFill>
                <a:schemeClr val="accent6"/>
              </a:solidFill>
              <a:effectLst/>
              <a:latin typeface="Bernard MT Condensed" pitchFamily="18" charset="0"/>
            </a:endParaRPr>
          </a:p>
        </p:txBody>
      </p:sp>
      <p:sp>
        <p:nvSpPr>
          <p:cNvPr id="6" name="TextBox 5"/>
          <p:cNvSpPr txBox="1"/>
          <p:nvPr/>
        </p:nvSpPr>
        <p:spPr>
          <a:xfrm>
            <a:off x="1371600" y="381000"/>
            <a:ext cx="6096000" cy="2862322"/>
          </a:xfrm>
          <a:prstGeom prst="rect">
            <a:avLst/>
          </a:prstGeom>
          <a:noFill/>
        </p:spPr>
        <p:txBody>
          <a:bodyPr wrap="square" rtlCol="0">
            <a:spAutoFit/>
          </a:bodyPr>
          <a:lstStyle/>
          <a:p>
            <a:pPr algn="ctr"/>
            <a:r>
              <a:rPr lang="en-US" sz="6000" dirty="0" smtClean="0">
                <a:solidFill>
                  <a:schemeClr val="accent3">
                    <a:lumMod val="10000"/>
                    <a:lumOff val="90000"/>
                  </a:schemeClr>
                </a:solidFill>
                <a:latin typeface="Algerian" pitchFamily="82" charset="0"/>
              </a:rPr>
              <a:t>How  airplanes work</a:t>
            </a:r>
            <a:endParaRPr lang="en-US" sz="6000" dirty="0">
              <a:solidFill>
                <a:schemeClr val="accent3">
                  <a:lumMod val="10000"/>
                  <a:lumOff val="90000"/>
                </a:schemeClr>
              </a:solidFill>
              <a:latin typeface="Algerian" pitchFamily="82" charset="0"/>
            </a:endParaRPr>
          </a:p>
        </p:txBody>
      </p:sp>
      <p:pic>
        <p:nvPicPr>
          <p:cNvPr id="16" name="MS900074660[1].wav">
            <a:hlinkClick r:id="" action="ppaction://media"/>
          </p:cNvPr>
          <p:cNvPicPr>
            <a:picLocks noRot="1" noChangeAspect="1"/>
          </p:cNvPicPr>
          <p:nvPr>
            <a:wavAudioFile r:embed="rId1" name="MS900074660[1].wav"/>
          </p:nvPr>
        </p:nvPicPr>
        <p:blipFill>
          <a:blip r:embed="rId3" cstate="print"/>
          <a:stretch>
            <a:fillRect/>
          </a:stretch>
        </p:blipFill>
        <p:spPr>
          <a:xfrm flipH="1">
            <a:off x="8991600" y="-838200"/>
            <a:ext cx="152400" cy="152400"/>
          </a:xfrm>
          <a:prstGeom prst="rect">
            <a:avLst/>
          </a:prstGeom>
        </p:spPr>
      </p:pic>
      <p:pic>
        <p:nvPicPr>
          <p:cNvPr id="1059" name="Picture 35" descr="C:\Documents and Settings\reubenfairbairn\Local Settings\Temporary Internet Files\Content.IE5\3NVXDK5L\MC900141471[1].wmf"/>
          <p:cNvPicPr>
            <a:picLocks noChangeAspect="1" noChangeArrowheads="1"/>
          </p:cNvPicPr>
          <p:nvPr/>
        </p:nvPicPr>
        <p:blipFill>
          <a:blip r:embed="rId4" cstate="print"/>
          <a:srcRect/>
          <a:stretch>
            <a:fillRect/>
          </a:stretch>
        </p:blipFill>
        <p:spPr bwMode="auto">
          <a:xfrm rot="871615">
            <a:off x="-1946252" y="2230204"/>
            <a:ext cx="1515404" cy="1079376"/>
          </a:xfrm>
          <a:prstGeom prst="rect">
            <a:avLst/>
          </a:prstGeom>
          <a:noFill/>
        </p:spPr>
      </p:pic>
    </p:spTree>
  </p:cSld>
  <p:clrMapOvr>
    <a:masterClrMapping/>
  </p:clrMapOvr>
  <p:transition>
    <p:wheel spokes="2"/>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2223" fill="hold"/>
                                        <p:tgtEl>
                                          <p:spTgt spid="16"/>
                                        </p:tgtEl>
                                      </p:cBhvr>
                                    </p:cmd>
                                  </p:childTnLst>
                                </p:cTn>
                              </p:par>
                              <p:par>
                                <p:cTn id="7" presetID="0" presetClass="path" presetSubtype="0" accel="50000" decel="50000" fill="hold" nodeType="withEffect">
                                  <p:stCondLst>
                                    <p:cond delay="0"/>
                                  </p:stCondLst>
                                  <p:childTnLst>
                                    <p:animMotion origin="layout" path="M 0 -9.25069E-8 C 0.04045 -0.02359 0.11389 -0.00532 0.16441 -0.00786 C 0.3684 -0.00532 0.27847 -0.0259 0.34705 -9.25069E-8 C 0.35365 0.00532 0.36042 0.00532 0.36736 0.00994 C 0.37535 0.01526 0.37882 0.02151 0.38733 0.02405 C 0.39288 0.03377 0.39983 0.04255 0.4059 0.0518 C 0.40781 0.05527 0.41267 0.06175 0.41267 0.06198 C 0.4158 0.07724 0.42674 0.11008 0.43438 0.12327 C 0.43785 0.13922 0.4467 0.14824 0.45608 0.15911 C 0.46563 0.16998 0.47222 0.18085 0.48455 0.1871 C 0.49288 0.19658 0.5033 0.20074 0.51319 0.20675 C 0.51753 0.20907 0.52083 0.21346 0.525 0.21485 C 0.53333 0.21762 0.54184 0.21739 0.55017 0.22086 C 0.55521 0.22017 0.56042 0.21994 0.56528 0.21878 C 0.58351 0.21415 0.60625 0.18154 0.61736 0.16512 C 0.6191 0.16258 0.62188 0.16119 0.62396 0.15911 C 0.63073 0.15194 0.63455 0.14454 0.63889 0.13529 C 0.64063 0.12465 0.64375 0.11933 0.64583 0.10939 C 0.64531 0.09482 0.64479 0.08025 0.6441 0.06568 C 0.64375 0.06036 0.64358 0.05504 0.64253 0.04972 C 0.64167 0.04556 0.63889 0.03793 0.63889 0.03816 C 0.63837 0.03261 0.63802 0.02729 0.6375 0.02197 C 0.63646 0.01203 0.6342 -0.00786 0.6342 -0.00763 C 0.63524 -0.01526 0.63542 -0.02266 0.6375 -0.02983 C 0.64306 -0.04949 0.675 -0.05018 0.68767 -0.05157 C 0.70451 -0.05088 0.72135 -0.05134 0.73819 -0.04972 C 0.74844 -0.0488 0.75278 -0.03585 0.7599 -0.02983 C 0.76962 -0.02151 0.78056 -0.01272 0.78837 -0.00185 C 0.79531 0.00809 0.80313 0.02359 0.81337 0.02798 C 0.81858 0.03608 0.82153 0.04209 0.82361 0.0518 C 0.8224 0.1043 0.83628 0.12766 0.80035 0.11748 C 0.78802 0.10777 0.79392 0.11147 0.78351 0.10546 C 0.77656 0.09482 0.77049 0.08372 0.76163 0.07562 C 0.75781 0.05874 0.75556 0.04764 0.7599 0.02798 C 0.76094 0.02243 0.76476 0.01827 0.76823 0.01411 C 0.78056 -0.00139 0.78194 -0.00648 0.80174 -0.00994 C 0.81563 -0.01503 0.83264 -0.00971 0.84705 -0.00786 C 0.85538 -0.00301 0.86354 0.00254 0.87222 0.00601 C 0.87813 0.01295 0.88125 0.01711 0.88906 0.01989 C 0.89826 0.03122 0.88576 0.01711 0.8974 0.0259 C 0.93299 0.0525 0.89514 0.02891 0.91944 0.04186 C 0.94896 0.05782 0.97865 0.07031 1.01163 0.07354 C 1.07552 0.08696 1.16424 0.07169 1.23316 0.07169 " pathEditMode="relative" rAng="0" ptsTypes="ffffffffffffffffffffffffffffffffffffffffffA">
                                      <p:cBhvr>
                                        <p:cTn id="8" dur="2000" fill="hold"/>
                                        <p:tgtEl>
                                          <p:spTgt spid="1059"/>
                                        </p:tgtEl>
                                        <p:attrNameLst>
                                          <p:attrName>ppt_x</p:attrName>
                                          <p:attrName>ppt_y</p:attrName>
                                        </p:attrNameLst>
                                      </p:cBhvr>
                                      <p:rCtr x="617" y="85"/>
                                    </p:animMotion>
                                  </p:childTnLst>
                                </p:cTn>
                              </p:par>
                            </p:childTnLst>
                          </p:cTn>
                        </p:par>
                      </p:childTnLst>
                    </p:cTn>
                  </p:par>
                </p:childTnLst>
              </p:cTn>
              <p:prevCondLst>
                <p:cond evt="onPrev" delay="0">
                  <p:tgtEl>
                    <p:sldTgt/>
                  </p:tgtEl>
                </p:cond>
              </p:prevCondLst>
              <p:nextCondLst>
                <p:cond evt="onNext" delay="0">
                  <p:tgtEl>
                    <p:sldTgt/>
                  </p:tgtEl>
                </p:cond>
              </p:nextCondLst>
            </p:seq>
            <p:audio>
              <p:cMediaNode>
                <p:cTn id="9" fill="hold" display="0">
                  <p:stCondLst>
                    <p:cond delay="indefinite"/>
                  </p:stCondLst>
                  <p:endCondLst>
                    <p:cond evt="onNext" delay="0">
                      <p:tgtEl>
                        <p:sldTgt/>
                      </p:tgtEl>
                    </p:cond>
                    <p:cond evt="onPrev" delay="0">
                      <p:tgtEl>
                        <p:sldTgt/>
                      </p:tgtEl>
                    </p:cond>
                    <p:cond evt="onStopAudio" delay="0">
                      <p:tgtEl>
                        <p:sldTgt/>
                      </p:tgtEl>
                    </p:cond>
                  </p:endCondLst>
                </p:cTn>
                <p:tgtEl>
                  <p:spTgt spid="16"/>
                </p:tgtEl>
              </p:cMediaNode>
            </p:audio>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C:\Documents and Settings\reubenfairbairn\Local Settings\Temporary Internet Files\Content.IE5\3NVXDK5L\MC900141471[1].wmf"/>
          <p:cNvPicPr>
            <a:picLocks noChangeAspect="1" noChangeArrowheads="1"/>
          </p:cNvPicPr>
          <p:nvPr/>
        </p:nvPicPr>
        <p:blipFill>
          <a:blip r:embed="rId13" cstate="print"/>
          <a:srcRect/>
          <a:stretch>
            <a:fillRect/>
          </a:stretch>
        </p:blipFill>
        <p:spPr bwMode="auto">
          <a:xfrm>
            <a:off x="2362200" y="-1676400"/>
            <a:ext cx="2084866" cy="1484986"/>
          </a:xfrm>
          <a:prstGeom prst="rect">
            <a:avLst/>
          </a:prstGeom>
          <a:noFill/>
        </p:spPr>
      </p:pic>
      <p:grpSp>
        <p:nvGrpSpPr>
          <p:cNvPr id="34" name="Group 33"/>
          <p:cNvGrpSpPr/>
          <p:nvPr/>
        </p:nvGrpSpPr>
        <p:grpSpPr>
          <a:xfrm rot="20749609" flipH="1">
            <a:off x="5172675" y="-1999968"/>
            <a:ext cx="2521009" cy="1485336"/>
            <a:chOff x="4495800" y="685800"/>
            <a:chExt cx="3368675" cy="2398713"/>
          </a:xfrm>
        </p:grpSpPr>
        <p:sp>
          <p:nvSpPr>
            <p:cNvPr id="3077" name="AutoShape 5"/>
            <p:cNvSpPr>
              <a:spLocks noChangeAspect="1" noChangeArrowheads="1" noTextEdit="1"/>
            </p:cNvSpPr>
            <p:nvPr/>
          </p:nvSpPr>
          <p:spPr bwMode="auto">
            <a:xfrm>
              <a:off x="4495800" y="685800"/>
              <a:ext cx="3368675" cy="239871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079" name="Freeform 7"/>
            <p:cNvSpPr>
              <a:spLocks/>
            </p:cNvSpPr>
            <p:nvPr/>
          </p:nvSpPr>
          <p:spPr bwMode="auto">
            <a:xfrm>
              <a:off x="6545263" y="2646363"/>
              <a:ext cx="9525" cy="6350"/>
            </a:xfrm>
            <a:custGeom>
              <a:avLst/>
              <a:gdLst/>
              <a:ahLst/>
              <a:cxnLst>
                <a:cxn ang="0">
                  <a:pos x="0" y="4"/>
                </a:cxn>
                <a:cxn ang="0">
                  <a:pos x="2" y="4"/>
                </a:cxn>
                <a:cxn ang="0">
                  <a:pos x="2" y="2"/>
                </a:cxn>
                <a:cxn ang="0">
                  <a:pos x="2" y="2"/>
                </a:cxn>
                <a:cxn ang="0">
                  <a:pos x="4" y="2"/>
                </a:cxn>
                <a:cxn ang="0">
                  <a:pos x="4" y="2"/>
                </a:cxn>
                <a:cxn ang="0">
                  <a:pos x="4" y="0"/>
                </a:cxn>
                <a:cxn ang="0">
                  <a:pos x="6" y="0"/>
                </a:cxn>
                <a:cxn ang="0">
                  <a:pos x="6" y="0"/>
                </a:cxn>
                <a:cxn ang="0">
                  <a:pos x="6" y="0"/>
                </a:cxn>
                <a:cxn ang="0">
                  <a:pos x="4" y="2"/>
                </a:cxn>
                <a:cxn ang="0">
                  <a:pos x="4" y="2"/>
                </a:cxn>
                <a:cxn ang="0">
                  <a:pos x="4" y="2"/>
                </a:cxn>
                <a:cxn ang="0">
                  <a:pos x="4" y="4"/>
                </a:cxn>
                <a:cxn ang="0">
                  <a:pos x="4" y="4"/>
                </a:cxn>
                <a:cxn ang="0">
                  <a:pos x="2" y="4"/>
                </a:cxn>
                <a:cxn ang="0">
                  <a:pos x="0" y="4"/>
                </a:cxn>
              </a:cxnLst>
              <a:rect l="0" t="0" r="r" b="b"/>
              <a:pathLst>
                <a:path w="6" h="4">
                  <a:moveTo>
                    <a:pt x="0" y="4"/>
                  </a:moveTo>
                  <a:lnTo>
                    <a:pt x="2" y="4"/>
                  </a:lnTo>
                  <a:lnTo>
                    <a:pt x="2" y="2"/>
                  </a:lnTo>
                  <a:lnTo>
                    <a:pt x="2" y="2"/>
                  </a:lnTo>
                  <a:lnTo>
                    <a:pt x="4" y="2"/>
                  </a:lnTo>
                  <a:lnTo>
                    <a:pt x="4" y="2"/>
                  </a:lnTo>
                  <a:lnTo>
                    <a:pt x="4" y="0"/>
                  </a:lnTo>
                  <a:lnTo>
                    <a:pt x="6" y="0"/>
                  </a:lnTo>
                  <a:lnTo>
                    <a:pt x="6" y="0"/>
                  </a:lnTo>
                  <a:lnTo>
                    <a:pt x="6" y="0"/>
                  </a:lnTo>
                  <a:lnTo>
                    <a:pt x="4" y="2"/>
                  </a:lnTo>
                  <a:lnTo>
                    <a:pt x="4" y="2"/>
                  </a:lnTo>
                  <a:lnTo>
                    <a:pt x="4" y="2"/>
                  </a:lnTo>
                  <a:lnTo>
                    <a:pt x="4" y="4"/>
                  </a:lnTo>
                  <a:lnTo>
                    <a:pt x="4" y="4"/>
                  </a:lnTo>
                  <a:lnTo>
                    <a:pt x="2" y="4"/>
                  </a:lnTo>
                  <a:lnTo>
                    <a:pt x="0" y="4"/>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080" name="Freeform 8"/>
            <p:cNvSpPr>
              <a:spLocks/>
            </p:cNvSpPr>
            <p:nvPr/>
          </p:nvSpPr>
          <p:spPr bwMode="auto">
            <a:xfrm>
              <a:off x="4657725" y="852488"/>
              <a:ext cx="3182938" cy="1982788"/>
            </a:xfrm>
            <a:custGeom>
              <a:avLst/>
              <a:gdLst/>
              <a:ahLst/>
              <a:cxnLst>
                <a:cxn ang="0">
                  <a:pos x="1162" y="1139"/>
                </a:cxn>
                <a:cxn ang="0">
                  <a:pos x="1230" y="1095"/>
                </a:cxn>
                <a:cxn ang="0">
                  <a:pos x="1285" y="1055"/>
                </a:cxn>
                <a:cxn ang="0">
                  <a:pos x="1341" y="1003"/>
                </a:cxn>
                <a:cxn ang="0">
                  <a:pos x="1404" y="930"/>
                </a:cxn>
                <a:cxn ang="0">
                  <a:pos x="1458" y="875"/>
                </a:cxn>
                <a:cxn ang="0">
                  <a:pos x="1736" y="746"/>
                </a:cxn>
                <a:cxn ang="0">
                  <a:pos x="1845" y="683"/>
                </a:cxn>
                <a:cxn ang="0">
                  <a:pos x="1878" y="656"/>
                </a:cxn>
                <a:cxn ang="0">
                  <a:pos x="1947" y="581"/>
                </a:cxn>
                <a:cxn ang="0">
                  <a:pos x="2005" y="457"/>
                </a:cxn>
                <a:cxn ang="0">
                  <a:pos x="1961" y="355"/>
                </a:cxn>
                <a:cxn ang="0">
                  <a:pos x="1867" y="288"/>
                </a:cxn>
                <a:cxn ang="0">
                  <a:pos x="1801" y="123"/>
                </a:cxn>
                <a:cxn ang="0">
                  <a:pos x="1721" y="31"/>
                </a:cxn>
                <a:cxn ang="0">
                  <a:pos x="1661" y="23"/>
                </a:cxn>
                <a:cxn ang="0">
                  <a:pos x="1640" y="43"/>
                </a:cxn>
                <a:cxn ang="0">
                  <a:pos x="1554" y="2"/>
                </a:cxn>
                <a:cxn ang="0">
                  <a:pos x="1469" y="39"/>
                </a:cxn>
                <a:cxn ang="0">
                  <a:pos x="1444" y="158"/>
                </a:cxn>
                <a:cxn ang="0">
                  <a:pos x="1456" y="211"/>
                </a:cxn>
                <a:cxn ang="0">
                  <a:pos x="1402" y="223"/>
                </a:cxn>
                <a:cxn ang="0">
                  <a:pos x="1335" y="234"/>
                </a:cxn>
                <a:cxn ang="0">
                  <a:pos x="1287" y="242"/>
                </a:cxn>
                <a:cxn ang="0">
                  <a:pos x="1203" y="263"/>
                </a:cxn>
                <a:cxn ang="0">
                  <a:pos x="1007" y="330"/>
                </a:cxn>
                <a:cxn ang="0">
                  <a:pos x="779" y="441"/>
                </a:cxn>
                <a:cxn ang="0">
                  <a:pos x="706" y="466"/>
                </a:cxn>
                <a:cxn ang="0">
                  <a:pos x="650" y="434"/>
                </a:cxn>
                <a:cxn ang="0">
                  <a:pos x="447" y="346"/>
                </a:cxn>
                <a:cxn ang="0">
                  <a:pos x="278" y="296"/>
                </a:cxn>
                <a:cxn ang="0">
                  <a:pos x="142" y="271"/>
                </a:cxn>
                <a:cxn ang="0">
                  <a:pos x="71" y="273"/>
                </a:cxn>
                <a:cxn ang="0">
                  <a:pos x="27" y="284"/>
                </a:cxn>
                <a:cxn ang="0">
                  <a:pos x="0" y="340"/>
                </a:cxn>
                <a:cxn ang="0">
                  <a:pos x="5" y="382"/>
                </a:cxn>
                <a:cxn ang="0">
                  <a:pos x="15" y="422"/>
                </a:cxn>
                <a:cxn ang="0">
                  <a:pos x="140" y="727"/>
                </a:cxn>
                <a:cxn ang="0">
                  <a:pos x="176" y="789"/>
                </a:cxn>
                <a:cxn ang="0">
                  <a:pos x="169" y="802"/>
                </a:cxn>
                <a:cxn ang="0">
                  <a:pos x="105" y="817"/>
                </a:cxn>
                <a:cxn ang="0">
                  <a:pos x="32" y="838"/>
                </a:cxn>
                <a:cxn ang="0">
                  <a:pos x="15" y="888"/>
                </a:cxn>
                <a:cxn ang="0">
                  <a:pos x="80" y="913"/>
                </a:cxn>
                <a:cxn ang="0">
                  <a:pos x="243" y="913"/>
                </a:cxn>
                <a:cxn ang="0">
                  <a:pos x="274" y="909"/>
                </a:cxn>
                <a:cxn ang="0">
                  <a:pos x="291" y="942"/>
                </a:cxn>
                <a:cxn ang="0">
                  <a:pos x="351" y="992"/>
                </a:cxn>
                <a:cxn ang="0">
                  <a:pos x="416" y="1030"/>
                </a:cxn>
                <a:cxn ang="0">
                  <a:pos x="516" y="1069"/>
                </a:cxn>
                <a:cxn ang="0">
                  <a:pos x="617" y="1105"/>
                </a:cxn>
                <a:cxn ang="0">
                  <a:pos x="591" y="1184"/>
                </a:cxn>
                <a:cxn ang="0">
                  <a:pos x="617" y="1232"/>
                </a:cxn>
                <a:cxn ang="0">
                  <a:pos x="669" y="1249"/>
                </a:cxn>
                <a:cxn ang="0">
                  <a:pos x="723" y="1247"/>
                </a:cxn>
                <a:cxn ang="0">
                  <a:pos x="759" y="1245"/>
                </a:cxn>
                <a:cxn ang="0">
                  <a:pos x="867" y="1235"/>
                </a:cxn>
                <a:cxn ang="0">
                  <a:pos x="1015" y="1199"/>
                </a:cxn>
              </a:cxnLst>
              <a:rect l="0" t="0" r="r" b="b"/>
              <a:pathLst>
                <a:path w="2005" h="1249">
                  <a:moveTo>
                    <a:pt x="1099" y="1170"/>
                  </a:moveTo>
                  <a:lnTo>
                    <a:pt x="1111" y="1164"/>
                  </a:lnTo>
                  <a:lnTo>
                    <a:pt x="1120" y="1161"/>
                  </a:lnTo>
                  <a:lnTo>
                    <a:pt x="1130" y="1155"/>
                  </a:lnTo>
                  <a:lnTo>
                    <a:pt x="1141" y="1149"/>
                  </a:lnTo>
                  <a:lnTo>
                    <a:pt x="1151" y="1145"/>
                  </a:lnTo>
                  <a:lnTo>
                    <a:pt x="1162" y="1139"/>
                  </a:lnTo>
                  <a:lnTo>
                    <a:pt x="1172" y="1132"/>
                  </a:lnTo>
                  <a:lnTo>
                    <a:pt x="1182" y="1126"/>
                  </a:lnTo>
                  <a:lnTo>
                    <a:pt x="1191" y="1118"/>
                  </a:lnTo>
                  <a:lnTo>
                    <a:pt x="1201" y="1113"/>
                  </a:lnTo>
                  <a:lnTo>
                    <a:pt x="1210" y="1107"/>
                  </a:lnTo>
                  <a:lnTo>
                    <a:pt x="1220" y="1101"/>
                  </a:lnTo>
                  <a:lnTo>
                    <a:pt x="1230" y="1095"/>
                  </a:lnTo>
                  <a:lnTo>
                    <a:pt x="1239" y="1090"/>
                  </a:lnTo>
                  <a:lnTo>
                    <a:pt x="1249" y="1084"/>
                  </a:lnTo>
                  <a:lnTo>
                    <a:pt x="1258" y="1076"/>
                  </a:lnTo>
                  <a:lnTo>
                    <a:pt x="1266" y="1072"/>
                  </a:lnTo>
                  <a:lnTo>
                    <a:pt x="1272" y="1067"/>
                  </a:lnTo>
                  <a:lnTo>
                    <a:pt x="1279" y="1061"/>
                  </a:lnTo>
                  <a:lnTo>
                    <a:pt x="1285" y="1055"/>
                  </a:lnTo>
                  <a:lnTo>
                    <a:pt x="1293" y="1049"/>
                  </a:lnTo>
                  <a:lnTo>
                    <a:pt x="1299" y="1044"/>
                  </a:lnTo>
                  <a:lnTo>
                    <a:pt x="1304" y="1036"/>
                  </a:lnTo>
                  <a:lnTo>
                    <a:pt x="1310" y="1030"/>
                  </a:lnTo>
                  <a:lnTo>
                    <a:pt x="1322" y="1022"/>
                  </a:lnTo>
                  <a:lnTo>
                    <a:pt x="1331" y="1013"/>
                  </a:lnTo>
                  <a:lnTo>
                    <a:pt x="1341" y="1003"/>
                  </a:lnTo>
                  <a:lnTo>
                    <a:pt x="1350" y="994"/>
                  </a:lnTo>
                  <a:lnTo>
                    <a:pt x="1360" y="984"/>
                  </a:lnTo>
                  <a:lnTo>
                    <a:pt x="1368" y="975"/>
                  </a:lnTo>
                  <a:lnTo>
                    <a:pt x="1375" y="963"/>
                  </a:lnTo>
                  <a:lnTo>
                    <a:pt x="1383" y="953"/>
                  </a:lnTo>
                  <a:lnTo>
                    <a:pt x="1395" y="944"/>
                  </a:lnTo>
                  <a:lnTo>
                    <a:pt x="1404" y="930"/>
                  </a:lnTo>
                  <a:lnTo>
                    <a:pt x="1414" y="919"/>
                  </a:lnTo>
                  <a:lnTo>
                    <a:pt x="1421" y="906"/>
                  </a:lnTo>
                  <a:lnTo>
                    <a:pt x="1431" y="894"/>
                  </a:lnTo>
                  <a:lnTo>
                    <a:pt x="1441" y="884"/>
                  </a:lnTo>
                  <a:lnTo>
                    <a:pt x="1446" y="881"/>
                  </a:lnTo>
                  <a:lnTo>
                    <a:pt x="1452" y="877"/>
                  </a:lnTo>
                  <a:lnTo>
                    <a:pt x="1458" y="875"/>
                  </a:lnTo>
                  <a:lnTo>
                    <a:pt x="1466" y="873"/>
                  </a:lnTo>
                  <a:lnTo>
                    <a:pt x="1512" y="852"/>
                  </a:lnTo>
                  <a:lnTo>
                    <a:pt x="1556" y="831"/>
                  </a:lnTo>
                  <a:lnTo>
                    <a:pt x="1602" y="810"/>
                  </a:lnTo>
                  <a:lnTo>
                    <a:pt x="1648" y="789"/>
                  </a:lnTo>
                  <a:lnTo>
                    <a:pt x="1692" y="767"/>
                  </a:lnTo>
                  <a:lnTo>
                    <a:pt x="1736" y="746"/>
                  </a:lnTo>
                  <a:lnTo>
                    <a:pt x="1780" y="723"/>
                  </a:lnTo>
                  <a:lnTo>
                    <a:pt x="1822" y="700"/>
                  </a:lnTo>
                  <a:lnTo>
                    <a:pt x="1826" y="697"/>
                  </a:lnTo>
                  <a:lnTo>
                    <a:pt x="1830" y="693"/>
                  </a:lnTo>
                  <a:lnTo>
                    <a:pt x="1836" y="689"/>
                  </a:lnTo>
                  <a:lnTo>
                    <a:pt x="1840" y="687"/>
                  </a:lnTo>
                  <a:lnTo>
                    <a:pt x="1845" y="683"/>
                  </a:lnTo>
                  <a:lnTo>
                    <a:pt x="1849" y="679"/>
                  </a:lnTo>
                  <a:lnTo>
                    <a:pt x="1853" y="675"/>
                  </a:lnTo>
                  <a:lnTo>
                    <a:pt x="1857" y="672"/>
                  </a:lnTo>
                  <a:lnTo>
                    <a:pt x="1863" y="668"/>
                  </a:lnTo>
                  <a:lnTo>
                    <a:pt x="1868" y="664"/>
                  </a:lnTo>
                  <a:lnTo>
                    <a:pt x="1872" y="660"/>
                  </a:lnTo>
                  <a:lnTo>
                    <a:pt x="1878" y="656"/>
                  </a:lnTo>
                  <a:lnTo>
                    <a:pt x="1882" y="651"/>
                  </a:lnTo>
                  <a:lnTo>
                    <a:pt x="1886" y="647"/>
                  </a:lnTo>
                  <a:lnTo>
                    <a:pt x="1891" y="641"/>
                  </a:lnTo>
                  <a:lnTo>
                    <a:pt x="1895" y="635"/>
                  </a:lnTo>
                  <a:lnTo>
                    <a:pt x="1913" y="618"/>
                  </a:lnTo>
                  <a:lnTo>
                    <a:pt x="1930" y="601"/>
                  </a:lnTo>
                  <a:lnTo>
                    <a:pt x="1947" y="581"/>
                  </a:lnTo>
                  <a:lnTo>
                    <a:pt x="1962" y="562"/>
                  </a:lnTo>
                  <a:lnTo>
                    <a:pt x="1976" y="543"/>
                  </a:lnTo>
                  <a:lnTo>
                    <a:pt x="1987" y="522"/>
                  </a:lnTo>
                  <a:lnTo>
                    <a:pt x="1995" y="499"/>
                  </a:lnTo>
                  <a:lnTo>
                    <a:pt x="2001" y="476"/>
                  </a:lnTo>
                  <a:lnTo>
                    <a:pt x="2005" y="466"/>
                  </a:lnTo>
                  <a:lnTo>
                    <a:pt x="2005" y="457"/>
                  </a:lnTo>
                  <a:lnTo>
                    <a:pt x="2005" y="447"/>
                  </a:lnTo>
                  <a:lnTo>
                    <a:pt x="2005" y="438"/>
                  </a:lnTo>
                  <a:lnTo>
                    <a:pt x="1999" y="420"/>
                  </a:lnTo>
                  <a:lnTo>
                    <a:pt x="1991" y="403"/>
                  </a:lnTo>
                  <a:lnTo>
                    <a:pt x="1982" y="388"/>
                  </a:lnTo>
                  <a:lnTo>
                    <a:pt x="1972" y="372"/>
                  </a:lnTo>
                  <a:lnTo>
                    <a:pt x="1961" y="355"/>
                  </a:lnTo>
                  <a:lnTo>
                    <a:pt x="1951" y="340"/>
                  </a:lnTo>
                  <a:lnTo>
                    <a:pt x="1937" y="328"/>
                  </a:lnTo>
                  <a:lnTo>
                    <a:pt x="1924" y="319"/>
                  </a:lnTo>
                  <a:lnTo>
                    <a:pt x="1911" y="309"/>
                  </a:lnTo>
                  <a:lnTo>
                    <a:pt x="1895" y="302"/>
                  </a:lnTo>
                  <a:lnTo>
                    <a:pt x="1882" y="294"/>
                  </a:lnTo>
                  <a:lnTo>
                    <a:pt x="1867" y="288"/>
                  </a:lnTo>
                  <a:lnTo>
                    <a:pt x="1853" y="280"/>
                  </a:lnTo>
                  <a:lnTo>
                    <a:pt x="1842" y="273"/>
                  </a:lnTo>
                  <a:lnTo>
                    <a:pt x="1838" y="236"/>
                  </a:lnTo>
                  <a:lnTo>
                    <a:pt x="1830" y="202"/>
                  </a:lnTo>
                  <a:lnTo>
                    <a:pt x="1822" y="169"/>
                  </a:lnTo>
                  <a:lnTo>
                    <a:pt x="1809" y="137"/>
                  </a:lnTo>
                  <a:lnTo>
                    <a:pt x="1801" y="123"/>
                  </a:lnTo>
                  <a:lnTo>
                    <a:pt x="1792" y="108"/>
                  </a:lnTo>
                  <a:lnTo>
                    <a:pt x="1782" y="94"/>
                  </a:lnTo>
                  <a:lnTo>
                    <a:pt x="1772" y="79"/>
                  </a:lnTo>
                  <a:lnTo>
                    <a:pt x="1761" y="68"/>
                  </a:lnTo>
                  <a:lnTo>
                    <a:pt x="1749" y="54"/>
                  </a:lnTo>
                  <a:lnTo>
                    <a:pt x="1736" y="43"/>
                  </a:lnTo>
                  <a:lnTo>
                    <a:pt x="1721" y="31"/>
                  </a:lnTo>
                  <a:lnTo>
                    <a:pt x="1713" y="27"/>
                  </a:lnTo>
                  <a:lnTo>
                    <a:pt x="1705" y="23"/>
                  </a:lnTo>
                  <a:lnTo>
                    <a:pt x="1696" y="22"/>
                  </a:lnTo>
                  <a:lnTo>
                    <a:pt x="1686" y="20"/>
                  </a:lnTo>
                  <a:lnTo>
                    <a:pt x="1677" y="20"/>
                  </a:lnTo>
                  <a:lnTo>
                    <a:pt x="1669" y="20"/>
                  </a:lnTo>
                  <a:lnTo>
                    <a:pt x="1661" y="23"/>
                  </a:lnTo>
                  <a:lnTo>
                    <a:pt x="1654" y="27"/>
                  </a:lnTo>
                  <a:lnTo>
                    <a:pt x="1652" y="29"/>
                  </a:lnTo>
                  <a:lnTo>
                    <a:pt x="1648" y="33"/>
                  </a:lnTo>
                  <a:lnTo>
                    <a:pt x="1646" y="35"/>
                  </a:lnTo>
                  <a:lnTo>
                    <a:pt x="1644" y="39"/>
                  </a:lnTo>
                  <a:lnTo>
                    <a:pt x="1642" y="41"/>
                  </a:lnTo>
                  <a:lnTo>
                    <a:pt x="1640" y="43"/>
                  </a:lnTo>
                  <a:lnTo>
                    <a:pt x="1640" y="45"/>
                  </a:lnTo>
                  <a:lnTo>
                    <a:pt x="1638" y="46"/>
                  </a:lnTo>
                  <a:lnTo>
                    <a:pt x="1623" y="35"/>
                  </a:lnTo>
                  <a:lnTo>
                    <a:pt x="1606" y="23"/>
                  </a:lnTo>
                  <a:lnTo>
                    <a:pt x="1590" y="14"/>
                  </a:lnTo>
                  <a:lnTo>
                    <a:pt x="1573" y="6"/>
                  </a:lnTo>
                  <a:lnTo>
                    <a:pt x="1554" y="2"/>
                  </a:lnTo>
                  <a:lnTo>
                    <a:pt x="1537" y="0"/>
                  </a:lnTo>
                  <a:lnTo>
                    <a:pt x="1527" y="0"/>
                  </a:lnTo>
                  <a:lnTo>
                    <a:pt x="1517" y="2"/>
                  </a:lnTo>
                  <a:lnTo>
                    <a:pt x="1508" y="4"/>
                  </a:lnTo>
                  <a:lnTo>
                    <a:pt x="1498" y="8"/>
                  </a:lnTo>
                  <a:lnTo>
                    <a:pt x="1481" y="23"/>
                  </a:lnTo>
                  <a:lnTo>
                    <a:pt x="1469" y="39"/>
                  </a:lnTo>
                  <a:lnTo>
                    <a:pt x="1460" y="54"/>
                  </a:lnTo>
                  <a:lnTo>
                    <a:pt x="1452" y="71"/>
                  </a:lnTo>
                  <a:lnTo>
                    <a:pt x="1448" y="91"/>
                  </a:lnTo>
                  <a:lnTo>
                    <a:pt x="1446" y="110"/>
                  </a:lnTo>
                  <a:lnTo>
                    <a:pt x="1444" y="129"/>
                  </a:lnTo>
                  <a:lnTo>
                    <a:pt x="1444" y="148"/>
                  </a:lnTo>
                  <a:lnTo>
                    <a:pt x="1444" y="158"/>
                  </a:lnTo>
                  <a:lnTo>
                    <a:pt x="1446" y="165"/>
                  </a:lnTo>
                  <a:lnTo>
                    <a:pt x="1448" y="173"/>
                  </a:lnTo>
                  <a:lnTo>
                    <a:pt x="1450" y="181"/>
                  </a:lnTo>
                  <a:lnTo>
                    <a:pt x="1450" y="188"/>
                  </a:lnTo>
                  <a:lnTo>
                    <a:pt x="1452" y="196"/>
                  </a:lnTo>
                  <a:lnTo>
                    <a:pt x="1454" y="204"/>
                  </a:lnTo>
                  <a:lnTo>
                    <a:pt x="1456" y="211"/>
                  </a:lnTo>
                  <a:lnTo>
                    <a:pt x="1450" y="213"/>
                  </a:lnTo>
                  <a:lnTo>
                    <a:pt x="1442" y="215"/>
                  </a:lnTo>
                  <a:lnTo>
                    <a:pt x="1435" y="217"/>
                  </a:lnTo>
                  <a:lnTo>
                    <a:pt x="1427" y="219"/>
                  </a:lnTo>
                  <a:lnTo>
                    <a:pt x="1419" y="221"/>
                  </a:lnTo>
                  <a:lnTo>
                    <a:pt x="1412" y="223"/>
                  </a:lnTo>
                  <a:lnTo>
                    <a:pt x="1402" y="223"/>
                  </a:lnTo>
                  <a:lnTo>
                    <a:pt x="1395" y="225"/>
                  </a:lnTo>
                  <a:lnTo>
                    <a:pt x="1383" y="225"/>
                  </a:lnTo>
                  <a:lnTo>
                    <a:pt x="1373" y="227"/>
                  </a:lnTo>
                  <a:lnTo>
                    <a:pt x="1364" y="229"/>
                  </a:lnTo>
                  <a:lnTo>
                    <a:pt x="1354" y="231"/>
                  </a:lnTo>
                  <a:lnTo>
                    <a:pt x="1345" y="232"/>
                  </a:lnTo>
                  <a:lnTo>
                    <a:pt x="1335" y="234"/>
                  </a:lnTo>
                  <a:lnTo>
                    <a:pt x="1325" y="236"/>
                  </a:lnTo>
                  <a:lnTo>
                    <a:pt x="1316" y="238"/>
                  </a:lnTo>
                  <a:lnTo>
                    <a:pt x="1310" y="238"/>
                  </a:lnTo>
                  <a:lnTo>
                    <a:pt x="1304" y="238"/>
                  </a:lnTo>
                  <a:lnTo>
                    <a:pt x="1299" y="238"/>
                  </a:lnTo>
                  <a:lnTo>
                    <a:pt x="1293" y="240"/>
                  </a:lnTo>
                  <a:lnTo>
                    <a:pt x="1287" y="242"/>
                  </a:lnTo>
                  <a:lnTo>
                    <a:pt x="1281" y="242"/>
                  </a:lnTo>
                  <a:lnTo>
                    <a:pt x="1276" y="244"/>
                  </a:lnTo>
                  <a:lnTo>
                    <a:pt x="1270" y="244"/>
                  </a:lnTo>
                  <a:lnTo>
                    <a:pt x="1253" y="250"/>
                  </a:lnTo>
                  <a:lnTo>
                    <a:pt x="1237" y="254"/>
                  </a:lnTo>
                  <a:lnTo>
                    <a:pt x="1220" y="257"/>
                  </a:lnTo>
                  <a:lnTo>
                    <a:pt x="1203" y="263"/>
                  </a:lnTo>
                  <a:lnTo>
                    <a:pt x="1185" y="267"/>
                  </a:lnTo>
                  <a:lnTo>
                    <a:pt x="1170" y="271"/>
                  </a:lnTo>
                  <a:lnTo>
                    <a:pt x="1153" y="277"/>
                  </a:lnTo>
                  <a:lnTo>
                    <a:pt x="1137" y="282"/>
                  </a:lnTo>
                  <a:lnTo>
                    <a:pt x="1093" y="298"/>
                  </a:lnTo>
                  <a:lnTo>
                    <a:pt x="1049" y="313"/>
                  </a:lnTo>
                  <a:lnTo>
                    <a:pt x="1007" y="330"/>
                  </a:lnTo>
                  <a:lnTo>
                    <a:pt x="963" y="348"/>
                  </a:lnTo>
                  <a:lnTo>
                    <a:pt x="923" y="365"/>
                  </a:lnTo>
                  <a:lnTo>
                    <a:pt x="880" y="386"/>
                  </a:lnTo>
                  <a:lnTo>
                    <a:pt x="840" y="405"/>
                  </a:lnTo>
                  <a:lnTo>
                    <a:pt x="800" y="428"/>
                  </a:lnTo>
                  <a:lnTo>
                    <a:pt x="788" y="434"/>
                  </a:lnTo>
                  <a:lnTo>
                    <a:pt x="779" y="441"/>
                  </a:lnTo>
                  <a:lnTo>
                    <a:pt x="767" y="449"/>
                  </a:lnTo>
                  <a:lnTo>
                    <a:pt x="758" y="459"/>
                  </a:lnTo>
                  <a:lnTo>
                    <a:pt x="748" y="465"/>
                  </a:lnTo>
                  <a:lnTo>
                    <a:pt x="736" y="470"/>
                  </a:lnTo>
                  <a:lnTo>
                    <a:pt x="727" y="474"/>
                  </a:lnTo>
                  <a:lnTo>
                    <a:pt x="715" y="472"/>
                  </a:lnTo>
                  <a:lnTo>
                    <a:pt x="706" y="466"/>
                  </a:lnTo>
                  <a:lnTo>
                    <a:pt x="698" y="463"/>
                  </a:lnTo>
                  <a:lnTo>
                    <a:pt x="690" y="457"/>
                  </a:lnTo>
                  <a:lnTo>
                    <a:pt x="683" y="451"/>
                  </a:lnTo>
                  <a:lnTo>
                    <a:pt x="675" y="447"/>
                  </a:lnTo>
                  <a:lnTo>
                    <a:pt x="667" y="443"/>
                  </a:lnTo>
                  <a:lnTo>
                    <a:pt x="660" y="438"/>
                  </a:lnTo>
                  <a:lnTo>
                    <a:pt x="650" y="434"/>
                  </a:lnTo>
                  <a:lnTo>
                    <a:pt x="623" y="422"/>
                  </a:lnTo>
                  <a:lnTo>
                    <a:pt x="594" y="409"/>
                  </a:lnTo>
                  <a:lnTo>
                    <a:pt x="564" y="395"/>
                  </a:lnTo>
                  <a:lnTo>
                    <a:pt x="535" y="382"/>
                  </a:lnTo>
                  <a:lnTo>
                    <a:pt x="506" y="371"/>
                  </a:lnTo>
                  <a:lnTo>
                    <a:pt x="477" y="357"/>
                  </a:lnTo>
                  <a:lnTo>
                    <a:pt x="447" y="346"/>
                  </a:lnTo>
                  <a:lnTo>
                    <a:pt x="418" y="336"/>
                  </a:lnTo>
                  <a:lnTo>
                    <a:pt x="395" y="328"/>
                  </a:lnTo>
                  <a:lnTo>
                    <a:pt x="372" y="321"/>
                  </a:lnTo>
                  <a:lnTo>
                    <a:pt x="347" y="315"/>
                  </a:lnTo>
                  <a:lnTo>
                    <a:pt x="324" y="307"/>
                  </a:lnTo>
                  <a:lnTo>
                    <a:pt x="301" y="302"/>
                  </a:lnTo>
                  <a:lnTo>
                    <a:pt x="278" y="296"/>
                  </a:lnTo>
                  <a:lnTo>
                    <a:pt x="255" y="288"/>
                  </a:lnTo>
                  <a:lnTo>
                    <a:pt x="232" y="280"/>
                  </a:lnTo>
                  <a:lnTo>
                    <a:pt x="213" y="280"/>
                  </a:lnTo>
                  <a:lnTo>
                    <a:pt x="195" y="279"/>
                  </a:lnTo>
                  <a:lnTo>
                    <a:pt x="178" y="277"/>
                  </a:lnTo>
                  <a:lnTo>
                    <a:pt x="159" y="273"/>
                  </a:lnTo>
                  <a:lnTo>
                    <a:pt x="142" y="271"/>
                  </a:lnTo>
                  <a:lnTo>
                    <a:pt x="122" y="269"/>
                  </a:lnTo>
                  <a:lnTo>
                    <a:pt x="105" y="269"/>
                  </a:lnTo>
                  <a:lnTo>
                    <a:pt x="86" y="271"/>
                  </a:lnTo>
                  <a:lnTo>
                    <a:pt x="82" y="271"/>
                  </a:lnTo>
                  <a:lnTo>
                    <a:pt x="78" y="271"/>
                  </a:lnTo>
                  <a:lnTo>
                    <a:pt x="75" y="273"/>
                  </a:lnTo>
                  <a:lnTo>
                    <a:pt x="71" y="273"/>
                  </a:lnTo>
                  <a:lnTo>
                    <a:pt x="67" y="273"/>
                  </a:lnTo>
                  <a:lnTo>
                    <a:pt x="63" y="273"/>
                  </a:lnTo>
                  <a:lnTo>
                    <a:pt x="59" y="273"/>
                  </a:lnTo>
                  <a:lnTo>
                    <a:pt x="55" y="271"/>
                  </a:lnTo>
                  <a:lnTo>
                    <a:pt x="46" y="275"/>
                  </a:lnTo>
                  <a:lnTo>
                    <a:pt x="34" y="279"/>
                  </a:lnTo>
                  <a:lnTo>
                    <a:pt x="27" y="284"/>
                  </a:lnTo>
                  <a:lnTo>
                    <a:pt x="19" y="290"/>
                  </a:lnTo>
                  <a:lnTo>
                    <a:pt x="11" y="298"/>
                  </a:lnTo>
                  <a:lnTo>
                    <a:pt x="5" y="307"/>
                  </a:lnTo>
                  <a:lnTo>
                    <a:pt x="2" y="317"/>
                  </a:lnTo>
                  <a:lnTo>
                    <a:pt x="2" y="326"/>
                  </a:lnTo>
                  <a:lnTo>
                    <a:pt x="0" y="334"/>
                  </a:lnTo>
                  <a:lnTo>
                    <a:pt x="0" y="340"/>
                  </a:lnTo>
                  <a:lnTo>
                    <a:pt x="2" y="348"/>
                  </a:lnTo>
                  <a:lnTo>
                    <a:pt x="2" y="353"/>
                  </a:lnTo>
                  <a:lnTo>
                    <a:pt x="2" y="359"/>
                  </a:lnTo>
                  <a:lnTo>
                    <a:pt x="4" y="365"/>
                  </a:lnTo>
                  <a:lnTo>
                    <a:pt x="4" y="371"/>
                  </a:lnTo>
                  <a:lnTo>
                    <a:pt x="4" y="376"/>
                  </a:lnTo>
                  <a:lnTo>
                    <a:pt x="5" y="382"/>
                  </a:lnTo>
                  <a:lnTo>
                    <a:pt x="7" y="388"/>
                  </a:lnTo>
                  <a:lnTo>
                    <a:pt x="9" y="394"/>
                  </a:lnTo>
                  <a:lnTo>
                    <a:pt x="9" y="397"/>
                  </a:lnTo>
                  <a:lnTo>
                    <a:pt x="11" y="403"/>
                  </a:lnTo>
                  <a:lnTo>
                    <a:pt x="11" y="409"/>
                  </a:lnTo>
                  <a:lnTo>
                    <a:pt x="13" y="415"/>
                  </a:lnTo>
                  <a:lnTo>
                    <a:pt x="15" y="422"/>
                  </a:lnTo>
                  <a:lnTo>
                    <a:pt x="25" y="468"/>
                  </a:lnTo>
                  <a:lnTo>
                    <a:pt x="38" y="514"/>
                  </a:lnTo>
                  <a:lnTo>
                    <a:pt x="55" y="558"/>
                  </a:lnTo>
                  <a:lnTo>
                    <a:pt x="75" y="603"/>
                  </a:lnTo>
                  <a:lnTo>
                    <a:pt x="94" y="645"/>
                  </a:lnTo>
                  <a:lnTo>
                    <a:pt x="117" y="685"/>
                  </a:lnTo>
                  <a:lnTo>
                    <a:pt x="140" y="727"/>
                  </a:lnTo>
                  <a:lnTo>
                    <a:pt x="163" y="766"/>
                  </a:lnTo>
                  <a:lnTo>
                    <a:pt x="167" y="769"/>
                  </a:lnTo>
                  <a:lnTo>
                    <a:pt x="169" y="773"/>
                  </a:lnTo>
                  <a:lnTo>
                    <a:pt x="170" y="777"/>
                  </a:lnTo>
                  <a:lnTo>
                    <a:pt x="172" y="781"/>
                  </a:lnTo>
                  <a:lnTo>
                    <a:pt x="174" y="785"/>
                  </a:lnTo>
                  <a:lnTo>
                    <a:pt x="176" y="789"/>
                  </a:lnTo>
                  <a:lnTo>
                    <a:pt x="180" y="792"/>
                  </a:lnTo>
                  <a:lnTo>
                    <a:pt x="182" y="794"/>
                  </a:lnTo>
                  <a:lnTo>
                    <a:pt x="180" y="798"/>
                  </a:lnTo>
                  <a:lnTo>
                    <a:pt x="178" y="800"/>
                  </a:lnTo>
                  <a:lnTo>
                    <a:pt x="176" y="800"/>
                  </a:lnTo>
                  <a:lnTo>
                    <a:pt x="172" y="802"/>
                  </a:lnTo>
                  <a:lnTo>
                    <a:pt x="169" y="802"/>
                  </a:lnTo>
                  <a:lnTo>
                    <a:pt x="165" y="802"/>
                  </a:lnTo>
                  <a:lnTo>
                    <a:pt x="161" y="804"/>
                  </a:lnTo>
                  <a:lnTo>
                    <a:pt x="157" y="806"/>
                  </a:lnTo>
                  <a:lnTo>
                    <a:pt x="144" y="808"/>
                  </a:lnTo>
                  <a:lnTo>
                    <a:pt x="130" y="812"/>
                  </a:lnTo>
                  <a:lnTo>
                    <a:pt x="119" y="813"/>
                  </a:lnTo>
                  <a:lnTo>
                    <a:pt x="105" y="817"/>
                  </a:lnTo>
                  <a:lnTo>
                    <a:pt x="94" y="819"/>
                  </a:lnTo>
                  <a:lnTo>
                    <a:pt x="82" y="823"/>
                  </a:lnTo>
                  <a:lnTo>
                    <a:pt x="71" y="827"/>
                  </a:lnTo>
                  <a:lnTo>
                    <a:pt x="59" y="831"/>
                  </a:lnTo>
                  <a:lnTo>
                    <a:pt x="50" y="833"/>
                  </a:lnTo>
                  <a:lnTo>
                    <a:pt x="42" y="836"/>
                  </a:lnTo>
                  <a:lnTo>
                    <a:pt x="32" y="838"/>
                  </a:lnTo>
                  <a:lnTo>
                    <a:pt x="25" y="844"/>
                  </a:lnTo>
                  <a:lnTo>
                    <a:pt x="19" y="850"/>
                  </a:lnTo>
                  <a:lnTo>
                    <a:pt x="13" y="856"/>
                  </a:lnTo>
                  <a:lnTo>
                    <a:pt x="9" y="863"/>
                  </a:lnTo>
                  <a:lnTo>
                    <a:pt x="7" y="873"/>
                  </a:lnTo>
                  <a:lnTo>
                    <a:pt x="11" y="881"/>
                  </a:lnTo>
                  <a:lnTo>
                    <a:pt x="15" y="888"/>
                  </a:lnTo>
                  <a:lnTo>
                    <a:pt x="21" y="894"/>
                  </a:lnTo>
                  <a:lnTo>
                    <a:pt x="28" y="898"/>
                  </a:lnTo>
                  <a:lnTo>
                    <a:pt x="34" y="902"/>
                  </a:lnTo>
                  <a:lnTo>
                    <a:pt x="42" y="906"/>
                  </a:lnTo>
                  <a:lnTo>
                    <a:pt x="50" y="907"/>
                  </a:lnTo>
                  <a:lnTo>
                    <a:pt x="55" y="909"/>
                  </a:lnTo>
                  <a:lnTo>
                    <a:pt x="80" y="913"/>
                  </a:lnTo>
                  <a:lnTo>
                    <a:pt x="103" y="913"/>
                  </a:lnTo>
                  <a:lnTo>
                    <a:pt x="126" y="915"/>
                  </a:lnTo>
                  <a:lnTo>
                    <a:pt x="149" y="913"/>
                  </a:lnTo>
                  <a:lnTo>
                    <a:pt x="172" y="913"/>
                  </a:lnTo>
                  <a:lnTo>
                    <a:pt x="195" y="913"/>
                  </a:lnTo>
                  <a:lnTo>
                    <a:pt x="218" y="911"/>
                  </a:lnTo>
                  <a:lnTo>
                    <a:pt x="243" y="913"/>
                  </a:lnTo>
                  <a:lnTo>
                    <a:pt x="247" y="911"/>
                  </a:lnTo>
                  <a:lnTo>
                    <a:pt x="253" y="909"/>
                  </a:lnTo>
                  <a:lnTo>
                    <a:pt x="257" y="909"/>
                  </a:lnTo>
                  <a:lnTo>
                    <a:pt x="263" y="907"/>
                  </a:lnTo>
                  <a:lnTo>
                    <a:pt x="266" y="907"/>
                  </a:lnTo>
                  <a:lnTo>
                    <a:pt x="270" y="909"/>
                  </a:lnTo>
                  <a:lnTo>
                    <a:pt x="274" y="909"/>
                  </a:lnTo>
                  <a:lnTo>
                    <a:pt x="276" y="913"/>
                  </a:lnTo>
                  <a:lnTo>
                    <a:pt x="280" y="919"/>
                  </a:lnTo>
                  <a:lnTo>
                    <a:pt x="282" y="923"/>
                  </a:lnTo>
                  <a:lnTo>
                    <a:pt x="284" y="929"/>
                  </a:lnTo>
                  <a:lnTo>
                    <a:pt x="287" y="932"/>
                  </a:lnTo>
                  <a:lnTo>
                    <a:pt x="289" y="938"/>
                  </a:lnTo>
                  <a:lnTo>
                    <a:pt x="291" y="942"/>
                  </a:lnTo>
                  <a:lnTo>
                    <a:pt x="295" y="944"/>
                  </a:lnTo>
                  <a:lnTo>
                    <a:pt x="299" y="948"/>
                  </a:lnTo>
                  <a:lnTo>
                    <a:pt x="311" y="955"/>
                  </a:lnTo>
                  <a:lnTo>
                    <a:pt x="320" y="963"/>
                  </a:lnTo>
                  <a:lnTo>
                    <a:pt x="330" y="973"/>
                  </a:lnTo>
                  <a:lnTo>
                    <a:pt x="339" y="982"/>
                  </a:lnTo>
                  <a:lnTo>
                    <a:pt x="351" y="992"/>
                  </a:lnTo>
                  <a:lnTo>
                    <a:pt x="360" y="999"/>
                  </a:lnTo>
                  <a:lnTo>
                    <a:pt x="372" y="1007"/>
                  </a:lnTo>
                  <a:lnTo>
                    <a:pt x="381" y="1013"/>
                  </a:lnTo>
                  <a:lnTo>
                    <a:pt x="391" y="1017"/>
                  </a:lnTo>
                  <a:lnTo>
                    <a:pt x="399" y="1021"/>
                  </a:lnTo>
                  <a:lnTo>
                    <a:pt x="408" y="1024"/>
                  </a:lnTo>
                  <a:lnTo>
                    <a:pt x="416" y="1030"/>
                  </a:lnTo>
                  <a:lnTo>
                    <a:pt x="424" y="1034"/>
                  </a:lnTo>
                  <a:lnTo>
                    <a:pt x="431" y="1038"/>
                  </a:lnTo>
                  <a:lnTo>
                    <a:pt x="441" y="1040"/>
                  </a:lnTo>
                  <a:lnTo>
                    <a:pt x="451" y="1042"/>
                  </a:lnTo>
                  <a:lnTo>
                    <a:pt x="472" y="1053"/>
                  </a:lnTo>
                  <a:lnTo>
                    <a:pt x="493" y="1061"/>
                  </a:lnTo>
                  <a:lnTo>
                    <a:pt x="516" y="1069"/>
                  </a:lnTo>
                  <a:lnTo>
                    <a:pt x="539" y="1074"/>
                  </a:lnTo>
                  <a:lnTo>
                    <a:pt x="560" y="1078"/>
                  </a:lnTo>
                  <a:lnTo>
                    <a:pt x="583" y="1082"/>
                  </a:lnTo>
                  <a:lnTo>
                    <a:pt x="604" y="1084"/>
                  </a:lnTo>
                  <a:lnTo>
                    <a:pt x="627" y="1086"/>
                  </a:lnTo>
                  <a:lnTo>
                    <a:pt x="621" y="1095"/>
                  </a:lnTo>
                  <a:lnTo>
                    <a:pt x="617" y="1105"/>
                  </a:lnTo>
                  <a:lnTo>
                    <a:pt x="612" y="1116"/>
                  </a:lnTo>
                  <a:lnTo>
                    <a:pt x="608" y="1126"/>
                  </a:lnTo>
                  <a:lnTo>
                    <a:pt x="602" y="1138"/>
                  </a:lnTo>
                  <a:lnTo>
                    <a:pt x="598" y="1149"/>
                  </a:lnTo>
                  <a:lnTo>
                    <a:pt x="594" y="1161"/>
                  </a:lnTo>
                  <a:lnTo>
                    <a:pt x="591" y="1174"/>
                  </a:lnTo>
                  <a:lnTo>
                    <a:pt x="591" y="1184"/>
                  </a:lnTo>
                  <a:lnTo>
                    <a:pt x="591" y="1193"/>
                  </a:lnTo>
                  <a:lnTo>
                    <a:pt x="593" y="1201"/>
                  </a:lnTo>
                  <a:lnTo>
                    <a:pt x="596" y="1208"/>
                  </a:lnTo>
                  <a:lnTo>
                    <a:pt x="600" y="1216"/>
                  </a:lnTo>
                  <a:lnTo>
                    <a:pt x="606" y="1222"/>
                  </a:lnTo>
                  <a:lnTo>
                    <a:pt x="612" y="1228"/>
                  </a:lnTo>
                  <a:lnTo>
                    <a:pt x="617" y="1232"/>
                  </a:lnTo>
                  <a:lnTo>
                    <a:pt x="625" y="1235"/>
                  </a:lnTo>
                  <a:lnTo>
                    <a:pt x="631" y="1239"/>
                  </a:lnTo>
                  <a:lnTo>
                    <a:pt x="639" y="1243"/>
                  </a:lnTo>
                  <a:lnTo>
                    <a:pt x="646" y="1245"/>
                  </a:lnTo>
                  <a:lnTo>
                    <a:pt x="654" y="1247"/>
                  </a:lnTo>
                  <a:lnTo>
                    <a:pt x="662" y="1249"/>
                  </a:lnTo>
                  <a:lnTo>
                    <a:pt x="669" y="1249"/>
                  </a:lnTo>
                  <a:lnTo>
                    <a:pt x="677" y="1249"/>
                  </a:lnTo>
                  <a:lnTo>
                    <a:pt x="685" y="1249"/>
                  </a:lnTo>
                  <a:lnTo>
                    <a:pt x="692" y="1249"/>
                  </a:lnTo>
                  <a:lnTo>
                    <a:pt x="700" y="1249"/>
                  </a:lnTo>
                  <a:lnTo>
                    <a:pt x="708" y="1247"/>
                  </a:lnTo>
                  <a:lnTo>
                    <a:pt x="715" y="1247"/>
                  </a:lnTo>
                  <a:lnTo>
                    <a:pt x="723" y="1247"/>
                  </a:lnTo>
                  <a:lnTo>
                    <a:pt x="729" y="1247"/>
                  </a:lnTo>
                  <a:lnTo>
                    <a:pt x="736" y="1247"/>
                  </a:lnTo>
                  <a:lnTo>
                    <a:pt x="742" y="1247"/>
                  </a:lnTo>
                  <a:lnTo>
                    <a:pt x="746" y="1247"/>
                  </a:lnTo>
                  <a:lnTo>
                    <a:pt x="752" y="1247"/>
                  </a:lnTo>
                  <a:lnTo>
                    <a:pt x="756" y="1245"/>
                  </a:lnTo>
                  <a:lnTo>
                    <a:pt x="759" y="1245"/>
                  </a:lnTo>
                  <a:lnTo>
                    <a:pt x="763" y="1245"/>
                  </a:lnTo>
                  <a:lnTo>
                    <a:pt x="767" y="1245"/>
                  </a:lnTo>
                  <a:lnTo>
                    <a:pt x="771" y="1245"/>
                  </a:lnTo>
                  <a:lnTo>
                    <a:pt x="796" y="1243"/>
                  </a:lnTo>
                  <a:lnTo>
                    <a:pt x="819" y="1241"/>
                  </a:lnTo>
                  <a:lnTo>
                    <a:pt x="844" y="1237"/>
                  </a:lnTo>
                  <a:lnTo>
                    <a:pt x="867" y="1235"/>
                  </a:lnTo>
                  <a:lnTo>
                    <a:pt x="890" y="1232"/>
                  </a:lnTo>
                  <a:lnTo>
                    <a:pt x="915" y="1228"/>
                  </a:lnTo>
                  <a:lnTo>
                    <a:pt x="938" y="1222"/>
                  </a:lnTo>
                  <a:lnTo>
                    <a:pt x="963" y="1216"/>
                  </a:lnTo>
                  <a:lnTo>
                    <a:pt x="980" y="1210"/>
                  </a:lnTo>
                  <a:lnTo>
                    <a:pt x="997" y="1205"/>
                  </a:lnTo>
                  <a:lnTo>
                    <a:pt x="1015" y="1199"/>
                  </a:lnTo>
                  <a:lnTo>
                    <a:pt x="1032" y="1193"/>
                  </a:lnTo>
                  <a:lnTo>
                    <a:pt x="1049" y="1185"/>
                  </a:lnTo>
                  <a:lnTo>
                    <a:pt x="1066" y="1180"/>
                  </a:lnTo>
                  <a:lnTo>
                    <a:pt x="1082" y="1174"/>
                  </a:lnTo>
                  <a:lnTo>
                    <a:pt x="1099" y="1170"/>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081" name="Freeform 9"/>
            <p:cNvSpPr>
              <a:spLocks/>
            </p:cNvSpPr>
            <p:nvPr/>
          </p:nvSpPr>
          <p:spPr bwMode="auto">
            <a:xfrm>
              <a:off x="5665788" y="2433638"/>
              <a:ext cx="1044575" cy="358775"/>
            </a:xfrm>
            <a:custGeom>
              <a:avLst/>
              <a:gdLst/>
              <a:ahLst/>
              <a:cxnLst>
                <a:cxn ang="0">
                  <a:pos x="428" y="161"/>
                </a:cxn>
                <a:cxn ang="0">
                  <a:pos x="466" y="143"/>
                </a:cxn>
                <a:cxn ang="0">
                  <a:pos x="504" y="124"/>
                </a:cxn>
                <a:cxn ang="0">
                  <a:pos x="543" y="103"/>
                </a:cxn>
                <a:cxn ang="0">
                  <a:pos x="568" y="84"/>
                </a:cxn>
                <a:cxn ang="0">
                  <a:pos x="583" y="74"/>
                </a:cxn>
                <a:cxn ang="0">
                  <a:pos x="596" y="63"/>
                </a:cxn>
                <a:cxn ang="0">
                  <a:pos x="610" y="51"/>
                </a:cxn>
                <a:cxn ang="0">
                  <a:pos x="619" y="42"/>
                </a:cxn>
                <a:cxn ang="0">
                  <a:pos x="625" y="36"/>
                </a:cxn>
                <a:cxn ang="0">
                  <a:pos x="631" y="32"/>
                </a:cxn>
                <a:cxn ang="0">
                  <a:pos x="637" y="26"/>
                </a:cxn>
                <a:cxn ang="0">
                  <a:pos x="642" y="23"/>
                </a:cxn>
                <a:cxn ang="0">
                  <a:pos x="646" y="19"/>
                </a:cxn>
                <a:cxn ang="0">
                  <a:pos x="650" y="15"/>
                </a:cxn>
                <a:cxn ang="0">
                  <a:pos x="654" y="11"/>
                </a:cxn>
                <a:cxn ang="0">
                  <a:pos x="596" y="3"/>
                </a:cxn>
                <a:cxn ang="0">
                  <a:pos x="472" y="0"/>
                </a:cxn>
                <a:cxn ang="0">
                  <a:pos x="351" y="7"/>
                </a:cxn>
                <a:cxn ang="0">
                  <a:pos x="261" y="23"/>
                </a:cxn>
                <a:cxn ang="0">
                  <a:pos x="203" y="36"/>
                </a:cxn>
                <a:cxn ang="0">
                  <a:pos x="155" y="50"/>
                </a:cxn>
                <a:cxn ang="0">
                  <a:pos x="117" y="61"/>
                </a:cxn>
                <a:cxn ang="0">
                  <a:pos x="80" y="74"/>
                </a:cxn>
                <a:cxn ang="0">
                  <a:pos x="46" y="90"/>
                </a:cxn>
                <a:cxn ang="0">
                  <a:pos x="23" y="109"/>
                </a:cxn>
                <a:cxn ang="0">
                  <a:pos x="11" y="138"/>
                </a:cxn>
                <a:cxn ang="0">
                  <a:pos x="2" y="168"/>
                </a:cxn>
                <a:cxn ang="0">
                  <a:pos x="0" y="199"/>
                </a:cxn>
                <a:cxn ang="0">
                  <a:pos x="9" y="222"/>
                </a:cxn>
                <a:cxn ang="0">
                  <a:pos x="32" y="226"/>
                </a:cxn>
                <a:cxn ang="0">
                  <a:pos x="57" y="226"/>
                </a:cxn>
                <a:cxn ang="0">
                  <a:pos x="82" y="224"/>
                </a:cxn>
                <a:cxn ang="0">
                  <a:pos x="109" y="224"/>
                </a:cxn>
                <a:cxn ang="0">
                  <a:pos x="140" y="224"/>
                </a:cxn>
                <a:cxn ang="0">
                  <a:pos x="171" y="222"/>
                </a:cxn>
                <a:cxn ang="0">
                  <a:pos x="201" y="220"/>
                </a:cxn>
                <a:cxn ang="0">
                  <a:pos x="234" y="214"/>
                </a:cxn>
                <a:cxn ang="0">
                  <a:pos x="265" y="209"/>
                </a:cxn>
                <a:cxn ang="0">
                  <a:pos x="295" y="203"/>
                </a:cxn>
                <a:cxn ang="0">
                  <a:pos x="326" y="195"/>
                </a:cxn>
                <a:cxn ang="0">
                  <a:pos x="351" y="188"/>
                </a:cxn>
                <a:cxn ang="0">
                  <a:pos x="368" y="182"/>
                </a:cxn>
                <a:cxn ang="0">
                  <a:pos x="383" y="176"/>
                </a:cxn>
                <a:cxn ang="0">
                  <a:pos x="401" y="170"/>
                </a:cxn>
              </a:cxnLst>
              <a:rect l="0" t="0" r="r" b="b"/>
              <a:pathLst>
                <a:path w="658" h="226">
                  <a:moveTo>
                    <a:pt x="408" y="170"/>
                  </a:moveTo>
                  <a:lnTo>
                    <a:pt x="428" y="161"/>
                  </a:lnTo>
                  <a:lnTo>
                    <a:pt x="447" y="153"/>
                  </a:lnTo>
                  <a:lnTo>
                    <a:pt x="466" y="143"/>
                  </a:lnTo>
                  <a:lnTo>
                    <a:pt x="485" y="134"/>
                  </a:lnTo>
                  <a:lnTo>
                    <a:pt x="504" y="124"/>
                  </a:lnTo>
                  <a:lnTo>
                    <a:pt x="524" y="115"/>
                  </a:lnTo>
                  <a:lnTo>
                    <a:pt x="543" y="103"/>
                  </a:lnTo>
                  <a:lnTo>
                    <a:pt x="560" y="90"/>
                  </a:lnTo>
                  <a:lnTo>
                    <a:pt x="568" y="84"/>
                  </a:lnTo>
                  <a:lnTo>
                    <a:pt x="575" y="78"/>
                  </a:lnTo>
                  <a:lnTo>
                    <a:pt x="583" y="74"/>
                  </a:lnTo>
                  <a:lnTo>
                    <a:pt x="591" y="69"/>
                  </a:lnTo>
                  <a:lnTo>
                    <a:pt x="596" y="63"/>
                  </a:lnTo>
                  <a:lnTo>
                    <a:pt x="604" y="57"/>
                  </a:lnTo>
                  <a:lnTo>
                    <a:pt x="610" y="51"/>
                  </a:lnTo>
                  <a:lnTo>
                    <a:pt x="618" y="46"/>
                  </a:lnTo>
                  <a:lnTo>
                    <a:pt x="619" y="42"/>
                  </a:lnTo>
                  <a:lnTo>
                    <a:pt x="623" y="40"/>
                  </a:lnTo>
                  <a:lnTo>
                    <a:pt x="625" y="36"/>
                  </a:lnTo>
                  <a:lnTo>
                    <a:pt x="629" y="34"/>
                  </a:lnTo>
                  <a:lnTo>
                    <a:pt x="631" y="32"/>
                  </a:lnTo>
                  <a:lnTo>
                    <a:pt x="635" y="28"/>
                  </a:lnTo>
                  <a:lnTo>
                    <a:pt x="637" y="26"/>
                  </a:lnTo>
                  <a:lnTo>
                    <a:pt x="639" y="25"/>
                  </a:lnTo>
                  <a:lnTo>
                    <a:pt x="642" y="23"/>
                  </a:lnTo>
                  <a:lnTo>
                    <a:pt x="644" y="21"/>
                  </a:lnTo>
                  <a:lnTo>
                    <a:pt x="646" y="19"/>
                  </a:lnTo>
                  <a:lnTo>
                    <a:pt x="648" y="17"/>
                  </a:lnTo>
                  <a:lnTo>
                    <a:pt x="650" y="15"/>
                  </a:lnTo>
                  <a:lnTo>
                    <a:pt x="652" y="13"/>
                  </a:lnTo>
                  <a:lnTo>
                    <a:pt x="654" y="11"/>
                  </a:lnTo>
                  <a:lnTo>
                    <a:pt x="658" y="7"/>
                  </a:lnTo>
                  <a:lnTo>
                    <a:pt x="596" y="3"/>
                  </a:lnTo>
                  <a:lnTo>
                    <a:pt x="533" y="2"/>
                  </a:lnTo>
                  <a:lnTo>
                    <a:pt x="472" y="0"/>
                  </a:lnTo>
                  <a:lnTo>
                    <a:pt x="410" y="3"/>
                  </a:lnTo>
                  <a:lnTo>
                    <a:pt x="351" y="7"/>
                  </a:lnTo>
                  <a:lnTo>
                    <a:pt x="291" y="17"/>
                  </a:lnTo>
                  <a:lnTo>
                    <a:pt x="261" y="23"/>
                  </a:lnTo>
                  <a:lnTo>
                    <a:pt x="232" y="28"/>
                  </a:lnTo>
                  <a:lnTo>
                    <a:pt x="203" y="36"/>
                  </a:lnTo>
                  <a:lnTo>
                    <a:pt x="174" y="44"/>
                  </a:lnTo>
                  <a:lnTo>
                    <a:pt x="155" y="50"/>
                  </a:lnTo>
                  <a:lnTo>
                    <a:pt x="136" y="55"/>
                  </a:lnTo>
                  <a:lnTo>
                    <a:pt x="117" y="61"/>
                  </a:lnTo>
                  <a:lnTo>
                    <a:pt x="98" y="69"/>
                  </a:lnTo>
                  <a:lnTo>
                    <a:pt x="80" y="74"/>
                  </a:lnTo>
                  <a:lnTo>
                    <a:pt x="63" y="82"/>
                  </a:lnTo>
                  <a:lnTo>
                    <a:pt x="46" y="90"/>
                  </a:lnTo>
                  <a:lnTo>
                    <a:pt x="29" y="96"/>
                  </a:lnTo>
                  <a:lnTo>
                    <a:pt x="23" y="109"/>
                  </a:lnTo>
                  <a:lnTo>
                    <a:pt x="15" y="122"/>
                  </a:lnTo>
                  <a:lnTo>
                    <a:pt x="11" y="138"/>
                  </a:lnTo>
                  <a:lnTo>
                    <a:pt x="6" y="153"/>
                  </a:lnTo>
                  <a:lnTo>
                    <a:pt x="2" y="168"/>
                  </a:lnTo>
                  <a:lnTo>
                    <a:pt x="0" y="184"/>
                  </a:lnTo>
                  <a:lnTo>
                    <a:pt x="0" y="199"/>
                  </a:lnTo>
                  <a:lnTo>
                    <a:pt x="2" y="216"/>
                  </a:lnTo>
                  <a:lnTo>
                    <a:pt x="9" y="222"/>
                  </a:lnTo>
                  <a:lnTo>
                    <a:pt x="21" y="224"/>
                  </a:lnTo>
                  <a:lnTo>
                    <a:pt x="32" y="226"/>
                  </a:lnTo>
                  <a:lnTo>
                    <a:pt x="44" y="226"/>
                  </a:lnTo>
                  <a:lnTo>
                    <a:pt x="57" y="226"/>
                  </a:lnTo>
                  <a:lnTo>
                    <a:pt x="69" y="226"/>
                  </a:lnTo>
                  <a:lnTo>
                    <a:pt x="82" y="224"/>
                  </a:lnTo>
                  <a:lnTo>
                    <a:pt x="94" y="226"/>
                  </a:lnTo>
                  <a:lnTo>
                    <a:pt x="109" y="224"/>
                  </a:lnTo>
                  <a:lnTo>
                    <a:pt x="124" y="224"/>
                  </a:lnTo>
                  <a:lnTo>
                    <a:pt x="140" y="224"/>
                  </a:lnTo>
                  <a:lnTo>
                    <a:pt x="155" y="222"/>
                  </a:lnTo>
                  <a:lnTo>
                    <a:pt x="171" y="222"/>
                  </a:lnTo>
                  <a:lnTo>
                    <a:pt x="186" y="222"/>
                  </a:lnTo>
                  <a:lnTo>
                    <a:pt x="201" y="220"/>
                  </a:lnTo>
                  <a:lnTo>
                    <a:pt x="218" y="216"/>
                  </a:lnTo>
                  <a:lnTo>
                    <a:pt x="234" y="214"/>
                  </a:lnTo>
                  <a:lnTo>
                    <a:pt x="249" y="211"/>
                  </a:lnTo>
                  <a:lnTo>
                    <a:pt x="265" y="209"/>
                  </a:lnTo>
                  <a:lnTo>
                    <a:pt x="280" y="205"/>
                  </a:lnTo>
                  <a:lnTo>
                    <a:pt x="295" y="203"/>
                  </a:lnTo>
                  <a:lnTo>
                    <a:pt x="311" y="199"/>
                  </a:lnTo>
                  <a:lnTo>
                    <a:pt x="326" y="195"/>
                  </a:lnTo>
                  <a:lnTo>
                    <a:pt x="341" y="189"/>
                  </a:lnTo>
                  <a:lnTo>
                    <a:pt x="351" y="188"/>
                  </a:lnTo>
                  <a:lnTo>
                    <a:pt x="359" y="184"/>
                  </a:lnTo>
                  <a:lnTo>
                    <a:pt x="368" y="182"/>
                  </a:lnTo>
                  <a:lnTo>
                    <a:pt x="376" y="178"/>
                  </a:lnTo>
                  <a:lnTo>
                    <a:pt x="383" y="176"/>
                  </a:lnTo>
                  <a:lnTo>
                    <a:pt x="391" y="172"/>
                  </a:lnTo>
                  <a:lnTo>
                    <a:pt x="401" y="170"/>
                  </a:lnTo>
                  <a:lnTo>
                    <a:pt x="408" y="170"/>
                  </a:lnTo>
                  <a:close/>
                </a:path>
              </a:pathLst>
            </a:custGeom>
            <a:solidFill>
              <a:srgbClr val="EC34D6"/>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082" name="Freeform 10"/>
            <p:cNvSpPr>
              <a:spLocks/>
            </p:cNvSpPr>
            <p:nvPr/>
          </p:nvSpPr>
          <p:spPr bwMode="auto">
            <a:xfrm>
              <a:off x="5738813" y="2308225"/>
              <a:ext cx="1081088" cy="228600"/>
            </a:xfrm>
            <a:custGeom>
              <a:avLst/>
              <a:gdLst/>
              <a:ahLst/>
              <a:cxnLst>
                <a:cxn ang="0">
                  <a:pos x="627" y="67"/>
                </a:cxn>
                <a:cxn ang="0">
                  <a:pos x="681" y="8"/>
                </a:cxn>
                <a:cxn ang="0">
                  <a:pos x="616" y="2"/>
                </a:cxn>
                <a:cxn ang="0">
                  <a:pos x="550" y="0"/>
                </a:cxn>
                <a:cxn ang="0">
                  <a:pos x="483" y="0"/>
                </a:cxn>
                <a:cxn ang="0">
                  <a:pos x="418" y="4"/>
                </a:cxn>
                <a:cxn ang="0">
                  <a:pos x="353" y="12"/>
                </a:cxn>
                <a:cxn ang="0">
                  <a:pos x="288" y="21"/>
                </a:cxn>
                <a:cxn ang="0">
                  <a:pos x="224" y="33"/>
                </a:cxn>
                <a:cxn ang="0">
                  <a:pos x="159" y="46"/>
                </a:cxn>
                <a:cxn ang="0">
                  <a:pos x="136" y="54"/>
                </a:cxn>
                <a:cxn ang="0">
                  <a:pos x="111" y="61"/>
                </a:cxn>
                <a:cxn ang="0">
                  <a:pos x="86" y="67"/>
                </a:cxn>
                <a:cxn ang="0">
                  <a:pos x="63" y="77"/>
                </a:cxn>
                <a:cxn ang="0">
                  <a:pos x="52" y="82"/>
                </a:cxn>
                <a:cxn ang="0">
                  <a:pos x="42" y="88"/>
                </a:cxn>
                <a:cxn ang="0">
                  <a:pos x="32" y="96"/>
                </a:cxn>
                <a:cxn ang="0">
                  <a:pos x="23" y="102"/>
                </a:cxn>
                <a:cxn ang="0">
                  <a:pos x="15" y="111"/>
                </a:cxn>
                <a:cxn ang="0">
                  <a:pos x="7" y="121"/>
                </a:cxn>
                <a:cxn ang="0">
                  <a:pos x="4" y="132"/>
                </a:cxn>
                <a:cxn ang="0">
                  <a:pos x="0" y="144"/>
                </a:cxn>
                <a:cxn ang="0">
                  <a:pos x="15" y="138"/>
                </a:cxn>
                <a:cxn ang="0">
                  <a:pos x="34" y="130"/>
                </a:cxn>
                <a:cxn ang="0">
                  <a:pos x="52" y="123"/>
                </a:cxn>
                <a:cxn ang="0">
                  <a:pos x="71" y="117"/>
                </a:cxn>
                <a:cxn ang="0">
                  <a:pos x="88" y="109"/>
                </a:cxn>
                <a:cxn ang="0">
                  <a:pos x="107" y="105"/>
                </a:cxn>
                <a:cxn ang="0">
                  <a:pos x="125" y="100"/>
                </a:cxn>
                <a:cxn ang="0">
                  <a:pos x="144" y="96"/>
                </a:cxn>
                <a:cxn ang="0">
                  <a:pos x="161" y="90"/>
                </a:cxn>
                <a:cxn ang="0">
                  <a:pos x="178" y="86"/>
                </a:cxn>
                <a:cxn ang="0">
                  <a:pos x="194" y="82"/>
                </a:cxn>
                <a:cxn ang="0">
                  <a:pos x="211" y="77"/>
                </a:cxn>
                <a:cxn ang="0">
                  <a:pos x="226" y="73"/>
                </a:cxn>
                <a:cxn ang="0">
                  <a:pos x="243" y="71"/>
                </a:cxn>
                <a:cxn ang="0">
                  <a:pos x="259" y="69"/>
                </a:cxn>
                <a:cxn ang="0">
                  <a:pos x="276" y="67"/>
                </a:cxn>
                <a:cxn ang="0">
                  <a:pos x="320" y="63"/>
                </a:cxn>
                <a:cxn ang="0">
                  <a:pos x="364" y="61"/>
                </a:cxn>
                <a:cxn ang="0">
                  <a:pos x="407" y="58"/>
                </a:cxn>
                <a:cxn ang="0">
                  <a:pos x="451" y="56"/>
                </a:cxn>
                <a:cxn ang="0">
                  <a:pos x="493" y="56"/>
                </a:cxn>
                <a:cxn ang="0">
                  <a:pos x="537" y="58"/>
                </a:cxn>
                <a:cxn ang="0">
                  <a:pos x="581" y="61"/>
                </a:cxn>
                <a:cxn ang="0">
                  <a:pos x="627" y="67"/>
                </a:cxn>
              </a:cxnLst>
              <a:rect l="0" t="0" r="r" b="b"/>
              <a:pathLst>
                <a:path w="681" h="144">
                  <a:moveTo>
                    <a:pt x="627" y="67"/>
                  </a:moveTo>
                  <a:lnTo>
                    <a:pt x="681" y="8"/>
                  </a:lnTo>
                  <a:lnTo>
                    <a:pt x="616" y="2"/>
                  </a:lnTo>
                  <a:lnTo>
                    <a:pt x="550" y="0"/>
                  </a:lnTo>
                  <a:lnTo>
                    <a:pt x="483" y="0"/>
                  </a:lnTo>
                  <a:lnTo>
                    <a:pt x="418" y="4"/>
                  </a:lnTo>
                  <a:lnTo>
                    <a:pt x="353" y="12"/>
                  </a:lnTo>
                  <a:lnTo>
                    <a:pt x="288" y="21"/>
                  </a:lnTo>
                  <a:lnTo>
                    <a:pt x="224" y="33"/>
                  </a:lnTo>
                  <a:lnTo>
                    <a:pt x="159" y="46"/>
                  </a:lnTo>
                  <a:lnTo>
                    <a:pt x="136" y="54"/>
                  </a:lnTo>
                  <a:lnTo>
                    <a:pt x="111" y="61"/>
                  </a:lnTo>
                  <a:lnTo>
                    <a:pt x="86" y="67"/>
                  </a:lnTo>
                  <a:lnTo>
                    <a:pt x="63" y="77"/>
                  </a:lnTo>
                  <a:lnTo>
                    <a:pt x="52" y="82"/>
                  </a:lnTo>
                  <a:lnTo>
                    <a:pt x="42" y="88"/>
                  </a:lnTo>
                  <a:lnTo>
                    <a:pt x="32" y="96"/>
                  </a:lnTo>
                  <a:lnTo>
                    <a:pt x="23" y="102"/>
                  </a:lnTo>
                  <a:lnTo>
                    <a:pt x="15" y="111"/>
                  </a:lnTo>
                  <a:lnTo>
                    <a:pt x="7" y="121"/>
                  </a:lnTo>
                  <a:lnTo>
                    <a:pt x="4" y="132"/>
                  </a:lnTo>
                  <a:lnTo>
                    <a:pt x="0" y="144"/>
                  </a:lnTo>
                  <a:lnTo>
                    <a:pt x="15" y="138"/>
                  </a:lnTo>
                  <a:lnTo>
                    <a:pt x="34" y="130"/>
                  </a:lnTo>
                  <a:lnTo>
                    <a:pt x="52" y="123"/>
                  </a:lnTo>
                  <a:lnTo>
                    <a:pt x="71" y="117"/>
                  </a:lnTo>
                  <a:lnTo>
                    <a:pt x="88" y="109"/>
                  </a:lnTo>
                  <a:lnTo>
                    <a:pt x="107" y="105"/>
                  </a:lnTo>
                  <a:lnTo>
                    <a:pt x="125" y="100"/>
                  </a:lnTo>
                  <a:lnTo>
                    <a:pt x="144" y="96"/>
                  </a:lnTo>
                  <a:lnTo>
                    <a:pt x="161" y="90"/>
                  </a:lnTo>
                  <a:lnTo>
                    <a:pt x="178" y="86"/>
                  </a:lnTo>
                  <a:lnTo>
                    <a:pt x="194" y="82"/>
                  </a:lnTo>
                  <a:lnTo>
                    <a:pt x="211" y="77"/>
                  </a:lnTo>
                  <a:lnTo>
                    <a:pt x="226" y="73"/>
                  </a:lnTo>
                  <a:lnTo>
                    <a:pt x="243" y="71"/>
                  </a:lnTo>
                  <a:lnTo>
                    <a:pt x="259" y="69"/>
                  </a:lnTo>
                  <a:lnTo>
                    <a:pt x="276" y="67"/>
                  </a:lnTo>
                  <a:lnTo>
                    <a:pt x="320" y="63"/>
                  </a:lnTo>
                  <a:lnTo>
                    <a:pt x="364" y="61"/>
                  </a:lnTo>
                  <a:lnTo>
                    <a:pt x="407" y="58"/>
                  </a:lnTo>
                  <a:lnTo>
                    <a:pt x="451" y="56"/>
                  </a:lnTo>
                  <a:lnTo>
                    <a:pt x="493" y="56"/>
                  </a:lnTo>
                  <a:lnTo>
                    <a:pt x="537" y="58"/>
                  </a:lnTo>
                  <a:lnTo>
                    <a:pt x="581" y="61"/>
                  </a:lnTo>
                  <a:lnTo>
                    <a:pt x="627" y="67"/>
                  </a:lnTo>
                  <a:close/>
                </a:path>
              </a:pathLst>
            </a:custGeom>
            <a:solidFill>
              <a:srgbClr val="FFB83D"/>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083" name="Freeform 11"/>
            <p:cNvSpPr>
              <a:spLocks/>
            </p:cNvSpPr>
            <p:nvPr/>
          </p:nvSpPr>
          <p:spPr bwMode="auto">
            <a:xfrm>
              <a:off x="4727575" y="1246188"/>
              <a:ext cx="3076575" cy="1290638"/>
            </a:xfrm>
            <a:custGeom>
              <a:avLst/>
              <a:gdLst/>
              <a:ahLst/>
              <a:cxnLst>
                <a:cxn ang="0">
                  <a:pos x="1441" y="508"/>
                </a:cxn>
                <a:cxn ang="0">
                  <a:pos x="1494" y="408"/>
                </a:cxn>
                <a:cxn ang="0">
                  <a:pos x="1512" y="378"/>
                </a:cxn>
                <a:cxn ang="0">
                  <a:pos x="1523" y="399"/>
                </a:cxn>
                <a:cxn ang="0">
                  <a:pos x="1510" y="441"/>
                </a:cxn>
                <a:cxn ang="0">
                  <a:pos x="1479" y="504"/>
                </a:cxn>
                <a:cxn ang="0">
                  <a:pos x="1435" y="585"/>
                </a:cxn>
                <a:cxn ang="0">
                  <a:pos x="1648" y="485"/>
                </a:cxn>
                <a:cxn ang="0">
                  <a:pos x="1700" y="454"/>
                </a:cxn>
                <a:cxn ang="0">
                  <a:pos x="1778" y="408"/>
                </a:cxn>
                <a:cxn ang="0">
                  <a:pos x="1893" y="295"/>
                </a:cxn>
                <a:cxn ang="0">
                  <a:pos x="1938" y="190"/>
                </a:cxn>
                <a:cxn ang="0">
                  <a:pos x="1918" y="147"/>
                </a:cxn>
                <a:cxn ang="0">
                  <a:pos x="1846" y="205"/>
                </a:cxn>
                <a:cxn ang="0">
                  <a:pos x="1799" y="226"/>
                </a:cxn>
                <a:cxn ang="0">
                  <a:pos x="1613" y="259"/>
                </a:cxn>
                <a:cxn ang="0">
                  <a:pos x="1445" y="220"/>
                </a:cxn>
                <a:cxn ang="0">
                  <a:pos x="1364" y="121"/>
                </a:cxn>
                <a:cxn ang="0">
                  <a:pos x="1349" y="36"/>
                </a:cxn>
                <a:cxn ang="0">
                  <a:pos x="1103" y="61"/>
                </a:cxn>
                <a:cxn ang="0">
                  <a:pos x="798" y="188"/>
                </a:cxn>
                <a:cxn ang="0">
                  <a:pos x="696" y="249"/>
                </a:cxn>
                <a:cxn ang="0">
                  <a:pos x="602" y="211"/>
                </a:cxn>
                <a:cxn ang="0">
                  <a:pos x="504" y="165"/>
                </a:cxn>
                <a:cxn ang="0">
                  <a:pos x="399" y="124"/>
                </a:cxn>
                <a:cxn ang="0">
                  <a:pos x="136" y="54"/>
                </a:cxn>
                <a:cxn ang="0">
                  <a:pos x="27" y="46"/>
                </a:cxn>
                <a:cxn ang="0">
                  <a:pos x="2" y="75"/>
                </a:cxn>
                <a:cxn ang="0">
                  <a:pos x="38" y="132"/>
                </a:cxn>
                <a:cxn ang="0">
                  <a:pos x="192" y="295"/>
                </a:cxn>
                <a:cxn ang="0">
                  <a:pos x="261" y="447"/>
                </a:cxn>
                <a:cxn ang="0">
                  <a:pos x="276" y="489"/>
                </a:cxn>
                <a:cxn ang="0">
                  <a:pos x="286" y="518"/>
                </a:cxn>
                <a:cxn ang="0">
                  <a:pos x="389" y="512"/>
                </a:cxn>
                <a:cxn ang="0">
                  <a:pos x="466" y="514"/>
                </a:cxn>
                <a:cxn ang="0">
                  <a:pos x="479" y="537"/>
                </a:cxn>
                <a:cxn ang="0">
                  <a:pos x="466" y="565"/>
                </a:cxn>
                <a:cxn ang="0">
                  <a:pos x="420" y="600"/>
                </a:cxn>
                <a:cxn ang="0">
                  <a:pos x="332" y="636"/>
                </a:cxn>
                <a:cxn ang="0">
                  <a:pos x="347" y="730"/>
                </a:cxn>
                <a:cxn ang="0">
                  <a:pos x="462" y="790"/>
                </a:cxn>
                <a:cxn ang="0">
                  <a:pos x="560" y="809"/>
                </a:cxn>
                <a:cxn ang="0">
                  <a:pos x="600" y="805"/>
                </a:cxn>
                <a:cxn ang="0">
                  <a:pos x="656" y="728"/>
                </a:cxn>
                <a:cxn ang="0">
                  <a:pos x="758" y="588"/>
                </a:cxn>
                <a:cxn ang="0">
                  <a:pos x="829" y="512"/>
                </a:cxn>
                <a:cxn ang="0">
                  <a:pos x="865" y="508"/>
                </a:cxn>
                <a:cxn ang="0">
                  <a:pos x="865" y="523"/>
                </a:cxn>
                <a:cxn ang="0">
                  <a:pos x="762" y="629"/>
                </a:cxn>
                <a:cxn ang="0">
                  <a:pos x="704" y="705"/>
                </a:cxn>
                <a:cxn ang="0">
                  <a:pos x="706" y="723"/>
                </a:cxn>
                <a:cxn ang="0">
                  <a:pos x="806" y="690"/>
                </a:cxn>
                <a:cxn ang="0">
                  <a:pos x="978" y="659"/>
                </a:cxn>
                <a:cxn ang="0">
                  <a:pos x="1095" y="650"/>
                </a:cxn>
                <a:cxn ang="0">
                  <a:pos x="1207" y="650"/>
                </a:cxn>
                <a:cxn ang="0">
                  <a:pos x="1316" y="656"/>
                </a:cxn>
              </a:cxnLst>
              <a:rect l="0" t="0" r="r" b="b"/>
              <a:pathLst>
                <a:path w="1938" h="813">
                  <a:moveTo>
                    <a:pt x="1329" y="661"/>
                  </a:moveTo>
                  <a:lnTo>
                    <a:pt x="1351" y="636"/>
                  </a:lnTo>
                  <a:lnTo>
                    <a:pt x="1372" y="613"/>
                  </a:lnTo>
                  <a:lnTo>
                    <a:pt x="1389" y="588"/>
                  </a:lnTo>
                  <a:lnTo>
                    <a:pt x="1408" y="562"/>
                  </a:lnTo>
                  <a:lnTo>
                    <a:pt x="1423" y="535"/>
                  </a:lnTo>
                  <a:lnTo>
                    <a:pt x="1441" y="508"/>
                  </a:lnTo>
                  <a:lnTo>
                    <a:pt x="1456" y="481"/>
                  </a:lnTo>
                  <a:lnTo>
                    <a:pt x="1469" y="454"/>
                  </a:lnTo>
                  <a:lnTo>
                    <a:pt x="1473" y="445"/>
                  </a:lnTo>
                  <a:lnTo>
                    <a:pt x="1479" y="437"/>
                  </a:lnTo>
                  <a:lnTo>
                    <a:pt x="1485" y="427"/>
                  </a:lnTo>
                  <a:lnTo>
                    <a:pt x="1489" y="418"/>
                  </a:lnTo>
                  <a:lnTo>
                    <a:pt x="1494" y="408"/>
                  </a:lnTo>
                  <a:lnTo>
                    <a:pt x="1498" y="401"/>
                  </a:lnTo>
                  <a:lnTo>
                    <a:pt x="1502" y="391"/>
                  </a:lnTo>
                  <a:lnTo>
                    <a:pt x="1504" y="379"/>
                  </a:lnTo>
                  <a:lnTo>
                    <a:pt x="1504" y="379"/>
                  </a:lnTo>
                  <a:lnTo>
                    <a:pt x="1506" y="379"/>
                  </a:lnTo>
                  <a:lnTo>
                    <a:pt x="1510" y="378"/>
                  </a:lnTo>
                  <a:lnTo>
                    <a:pt x="1512" y="378"/>
                  </a:lnTo>
                  <a:lnTo>
                    <a:pt x="1514" y="378"/>
                  </a:lnTo>
                  <a:lnTo>
                    <a:pt x="1517" y="379"/>
                  </a:lnTo>
                  <a:lnTo>
                    <a:pt x="1519" y="379"/>
                  </a:lnTo>
                  <a:lnTo>
                    <a:pt x="1521" y="381"/>
                  </a:lnTo>
                  <a:lnTo>
                    <a:pt x="1523" y="387"/>
                  </a:lnTo>
                  <a:lnTo>
                    <a:pt x="1523" y="393"/>
                  </a:lnTo>
                  <a:lnTo>
                    <a:pt x="1523" y="399"/>
                  </a:lnTo>
                  <a:lnTo>
                    <a:pt x="1521" y="403"/>
                  </a:lnTo>
                  <a:lnTo>
                    <a:pt x="1519" y="408"/>
                  </a:lnTo>
                  <a:lnTo>
                    <a:pt x="1517" y="412"/>
                  </a:lnTo>
                  <a:lnTo>
                    <a:pt x="1517" y="418"/>
                  </a:lnTo>
                  <a:lnTo>
                    <a:pt x="1517" y="422"/>
                  </a:lnTo>
                  <a:lnTo>
                    <a:pt x="1514" y="431"/>
                  </a:lnTo>
                  <a:lnTo>
                    <a:pt x="1510" y="441"/>
                  </a:lnTo>
                  <a:lnTo>
                    <a:pt x="1504" y="449"/>
                  </a:lnTo>
                  <a:lnTo>
                    <a:pt x="1500" y="458"/>
                  </a:lnTo>
                  <a:lnTo>
                    <a:pt x="1496" y="466"/>
                  </a:lnTo>
                  <a:lnTo>
                    <a:pt x="1493" y="473"/>
                  </a:lnTo>
                  <a:lnTo>
                    <a:pt x="1489" y="483"/>
                  </a:lnTo>
                  <a:lnTo>
                    <a:pt x="1487" y="493"/>
                  </a:lnTo>
                  <a:lnTo>
                    <a:pt x="1479" y="504"/>
                  </a:lnTo>
                  <a:lnTo>
                    <a:pt x="1471" y="516"/>
                  </a:lnTo>
                  <a:lnTo>
                    <a:pt x="1464" y="527"/>
                  </a:lnTo>
                  <a:lnTo>
                    <a:pt x="1458" y="539"/>
                  </a:lnTo>
                  <a:lnTo>
                    <a:pt x="1450" y="550"/>
                  </a:lnTo>
                  <a:lnTo>
                    <a:pt x="1445" y="562"/>
                  </a:lnTo>
                  <a:lnTo>
                    <a:pt x="1439" y="573"/>
                  </a:lnTo>
                  <a:lnTo>
                    <a:pt x="1435" y="585"/>
                  </a:lnTo>
                  <a:lnTo>
                    <a:pt x="1466" y="575"/>
                  </a:lnTo>
                  <a:lnTo>
                    <a:pt x="1496" y="562"/>
                  </a:lnTo>
                  <a:lnTo>
                    <a:pt x="1525" y="548"/>
                  </a:lnTo>
                  <a:lnTo>
                    <a:pt x="1556" y="533"/>
                  </a:lnTo>
                  <a:lnTo>
                    <a:pt x="1587" y="518"/>
                  </a:lnTo>
                  <a:lnTo>
                    <a:pt x="1617" y="502"/>
                  </a:lnTo>
                  <a:lnTo>
                    <a:pt x="1648" y="485"/>
                  </a:lnTo>
                  <a:lnTo>
                    <a:pt x="1677" y="470"/>
                  </a:lnTo>
                  <a:lnTo>
                    <a:pt x="1681" y="466"/>
                  </a:lnTo>
                  <a:lnTo>
                    <a:pt x="1684" y="464"/>
                  </a:lnTo>
                  <a:lnTo>
                    <a:pt x="1688" y="462"/>
                  </a:lnTo>
                  <a:lnTo>
                    <a:pt x="1692" y="458"/>
                  </a:lnTo>
                  <a:lnTo>
                    <a:pt x="1696" y="456"/>
                  </a:lnTo>
                  <a:lnTo>
                    <a:pt x="1700" y="454"/>
                  </a:lnTo>
                  <a:lnTo>
                    <a:pt x="1704" y="450"/>
                  </a:lnTo>
                  <a:lnTo>
                    <a:pt x="1709" y="449"/>
                  </a:lnTo>
                  <a:lnTo>
                    <a:pt x="1723" y="439"/>
                  </a:lnTo>
                  <a:lnTo>
                    <a:pt x="1738" y="431"/>
                  </a:lnTo>
                  <a:lnTo>
                    <a:pt x="1752" y="424"/>
                  </a:lnTo>
                  <a:lnTo>
                    <a:pt x="1765" y="416"/>
                  </a:lnTo>
                  <a:lnTo>
                    <a:pt x="1778" y="408"/>
                  </a:lnTo>
                  <a:lnTo>
                    <a:pt x="1792" y="399"/>
                  </a:lnTo>
                  <a:lnTo>
                    <a:pt x="1805" y="387"/>
                  </a:lnTo>
                  <a:lnTo>
                    <a:pt x="1819" y="376"/>
                  </a:lnTo>
                  <a:lnTo>
                    <a:pt x="1838" y="356"/>
                  </a:lnTo>
                  <a:lnTo>
                    <a:pt x="1857" y="337"/>
                  </a:lnTo>
                  <a:lnTo>
                    <a:pt x="1876" y="316"/>
                  </a:lnTo>
                  <a:lnTo>
                    <a:pt x="1893" y="295"/>
                  </a:lnTo>
                  <a:lnTo>
                    <a:pt x="1911" y="272"/>
                  </a:lnTo>
                  <a:lnTo>
                    <a:pt x="1924" y="249"/>
                  </a:lnTo>
                  <a:lnTo>
                    <a:pt x="1928" y="236"/>
                  </a:lnTo>
                  <a:lnTo>
                    <a:pt x="1932" y="222"/>
                  </a:lnTo>
                  <a:lnTo>
                    <a:pt x="1936" y="209"/>
                  </a:lnTo>
                  <a:lnTo>
                    <a:pt x="1938" y="195"/>
                  </a:lnTo>
                  <a:lnTo>
                    <a:pt x="1938" y="190"/>
                  </a:lnTo>
                  <a:lnTo>
                    <a:pt x="1936" y="184"/>
                  </a:lnTo>
                  <a:lnTo>
                    <a:pt x="1934" y="176"/>
                  </a:lnTo>
                  <a:lnTo>
                    <a:pt x="1932" y="170"/>
                  </a:lnTo>
                  <a:lnTo>
                    <a:pt x="1928" y="165"/>
                  </a:lnTo>
                  <a:lnTo>
                    <a:pt x="1924" y="159"/>
                  </a:lnTo>
                  <a:lnTo>
                    <a:pt x="1922" y="153"/>
                  </a:lnTo>
                  <a:lnTo>
                    <a:pt x="1918" y="147"/>
                  </a:lnTo>
                  <a:lnTo>
                    <a:pt x="1909" y="159"/>
                  </a:lnTo>
                  <a:lnTo>
                    <a:pt x="1899" y="167"/>
                  </a:lnTo>
                  <a:lnTo>
                    <a:pt x="1890" y="176"/>
                  </a:lnTo>
                  <a:lnTo>
                    <a:pt x="1878" y="184"/>
                  </a:lnTo>
                  <a:lnTo>
                    <a:pt x="1869" y="192"/>
                  </a:lnTo>
                  <a:lnTo>
                    <a:pt x="1857" y="199"/>
                  </a:lnTo>
                  <a:lnTo>
                    <a:pt x="1846" y="205"/>
                  </a:lnTo>
                  <a:lnTo>
                    <a:pt x="1834" y="213"/>
                  </a:lnTo>
                  <a:lnTo>
                    <a:pt x="1828" y="217"/>
                  </a:lnTo>
                  <a:lnTo>
                    <a:pt x="1823" y="218"/>
                  </a:lnTo>
                  <a:lnTo>
                    <a:pt x="1817" y="220"/>
                  </a:lnTo>
                  <a:lnTo>
                    <a:pt x="1811" y="222"/>
                  </a:lnTo>
                  <a:lnTo>
                    <a:pt x="1805" y="224"/>
                  </a:lnTo>
                  <a:lnTo>
                    <a:pt x="1799" y="226"/>
                  </a:lnTo>
                  <a:lnTo>
                    <a:pt x="1794" y="228"/>
                  </a:lnTo>
                  <a:lnTo>
                    <a:pt x="1788" y="230"/>
                  </a:lnTo>
                  <a:lnTo>
                    <a:pt x="1740" y="241"/>
                  </a:lnTo>
                  <a:lnTo>
                    <a:pt x="1690" y="251"/>
                  </a:lnTo>
                  <a:lnTo>
                    <a:pt x="1663" y="255"/>
                  </a:lnTo>
                  <a:lnTo>
                    <a:pt x="1638" y="257"/>
                  </a:lnTo>
                  <a:lnTo>
                    <a:pt x="1613" y="259"/>
                  </a:lnTo>
                  <a:lnTo>
                    <a:pt x="1587" y="257"/>
                  </a:lnTo>
                  <a:lnTo>
                    <a:pt x="1562" y="257"/>
                  </a:lnTo>
                  <a:lnTo>
                    <a:pt x="1537" y="253"/>
                  </a:lnTo>
                  <a:lnTo>
                    <a:pt x="1512" y="247"/>
                  </a:lnTo>
                  <a:lnTo>
                    <a:pt x="1489" y="241"/>
                  </a:lnTo>
                  <a:lnTo>
                    <a:pt x="1466" y="232"/>
                  </a:lnTo>
                  <a:lnTo>
                    <a:pt x="1445" y="220"/>
                  </a:lnTo>
                  <a:lnTo>
                    <a:pt x="1423" y="207"/>
                  </a:lnTo>
                  <a:lnTo>
                    <a:pt x="1402" y="192"/>
                  </a:lnTo>
                  <a:lnTo>
                    <a:pt x="1393" y="178"/>
                  </a:lnTo>
                  <a:lnTo>
                    <a:pt x="1383" y="165"/>
                  </a:lnTo>
                  <a:lnTo>
                    <a:pt x="1377" y="151"/>
                  </a:lnTo>
                  <a:lnTo>
                    <a:pt x="1370" y="136"/>
                  </a:lnTo>
                  <a:lnTo>
                    <a:pt x="1364" y="121"/>
                  </a:lnTo>
                  <a:lnTo>
                    <a:pt x="1360" y="105"/>
                  </a:lnTo>
                  <a:lnTo>
                    <a:pt x="1354" y="90"/>
                  </a:lnTo>
                  <a:lnTo>
                    <a:pt x="1351" y="73"/>
                  </a:lnTo>
                  <a:lnTo>
                    <a:pt x="1349" y="63"/>
                  </a:lnTo>
                  <a:lnTo>
                    <a:pt x="1349" y="54"/>
                  </a:lnTo>
                  <a:lnTo>
                    <a:pt x="1349" y="46"/>
                  </a:lnTo>
                  <a:lnTo>
                    <a:pt x="1349" y="36"/>
                  </a:lnTo>
                  <a:lnTo>
                    <a:pt x="1349" y="27"/>
                  </a:lnTo>
                  <a:lnTo>
                    <a:pt x="1349" y="19"/>
                  </a:lnTo>
                  <a:lnTo>
                    <a:pt x="1349" y="9"/>
                  </a:lnTo>
                  <a:lnTo>
                    <a:pt x="1347" y="0"/>
                  </a:lnTo>
                  <a:lnTo>
                    <a:pt x="1264" y="17"/>
                  </a:lnTo>
                  <a:lnTo>
                    <a:pt x="1184" y="38"/>
                  </a:lnTo>
                  <a:lnTo>
                    <a:pt x="1103" y="61"/>
                  </a:lnTo>
                  <a:lnTo>
                    <a:pt x="1024" y="88"/>
                  </a:lnTo>
                  <a:lnTo>
                    <a:pt x="986" y="101"/>
                  </a:lnTo>
                  <a:lnTo>
                    <a:pt x="948" y="117"/>
                  </a:lnTo>
                  <a:lnTo>
                    <a:pt x="909" y="134"/>
                  </a:lnTo>
                  <a:lnTo>
                    <a:pt x="871" y="151"/>
                  </a:lnTo>
                  <a:lnTo>
                    <a:pt x="834" y="169"/>
                  </a:lnTo>
                  <a:lnTo>
                    <a:pt x="798" y="188"/>
                  </a:lnTo>
                  <a:lnTo>
                    <a:pt x="762" y="209"/>
                  </a:lnTo>
                  <a:lnTo>
                    <a:pt x="725" y="230"/>
                  </a:lnTo>
                  <a:lnTo>
                    <a:pt x="719" y="234"/>
                  </a:lnTo>
                  <a:lnTo>
                    <a:pt x="714" y="238"/>
                  </a:lnTo>
                  <a:lnTo>
                    <a:pt x="708" y="241"/>
                  </a:lnTo>
                  <a:lnTo>
                    <a:pt x="702" y="245"/>
                  </a:lnTo>
                  <a:lnTo>
                    <a:pt x="696" y="249"/>
                  </a:lnTo>
                  <a:lnTo>
                    <a:pt x="691" y="255"/>
                  </a:lnTo>
                  <a:lnTo>
                    <a:pt x="687" y="259"/>
                  </a:lnTo>
                  <a:lnTo>
                    <a:pt x="681" y="263"/>
                  </a:lnTo>
                  <a:lnTo>
                    <a:pt x="662" y="247"/>
                  </a:lnTo>
                  <a:lnTo>
                    <a:pt x="643" y="236"/>
                  </a:lnTo>
                  <a:lnTo>
                    <a:pt x="623" y="222"/>
                  </a:lnTo>
                  <a:lnTo>
                    <a:pt x="602" y="211"/>
                  </a:lnTo>
                  <a:lnTo>
                    <a:pt x="581" y="199"/>
                  </a:lnTo>
                  <a:lnTo>
                    <a:pt x="560" y="190"/>
                  </a:lnTo>
                  <a:lnTo>
                    <a:pt x="539" y="180"/>
                  </a:lnTo>
                  <a:lnTo>
                    <a:pt x="518" y="172"/>
                  </a:lnTo>
                  <a:lnTo>
                    <a:pt x="512" y="169"/>
                  </a:lnTo>
                  <a:lnTo>
                    <a:pt x="508" y="167"/>
                  </a:lnTo>
                  <a:lnTo>
                    <a:pt x="504" y="165"/>
                  </a:lnTo>
                  <a:lnTo>
                    <a:pt x="499" y="161"/>
                  </a:lnTo>
                  <a:lnTo>
                    <a:pt x="495" y="159"/>
                  </a:lnTo>
                  <a:lnTo>
                    <a:pt x="489" y="157"/>
                  </a:lnTo>
                  <a:lnTo>
                    <a:pt x="485" y="155"/>
                  </a:lnTo>
                  <a:lnTo>
                    <a:pt x="479" y="153"/>
                  </a:lnTo>
                  <a:lnTo>
                    <a:pt x="439" y="138"/>
                  </a:lnTo>
                  <a:lnTo>
                    <a:pt x="399" y="124"/>
                  </a:lnTo>
                  <a:lnTo>
                    <a:pt x="359" y="111"/>
                  </a:lnTo>
                  <a:lnTo>
                    <a:pt x="318" y="100"/>
                  </a:lnTo>
                  <a:lnTo>
                    <a:pt x="276" y="88"/>
                  </a:lnTo>
                  <a:lnTo>
                    <a:pt x="236" y="77"/>
                  </a:lnTo>
                  <a:lnTo>
                    <a:pt x="196" y="65"/>
                  </a:lnTo>
                  <a:lnTo>
                    <a:pt x="155" y="55"/>
                  </a:lnTo>
                  <a:lnTo>
                    <a:pt x="136" y="54"/>
                  </a:lnTo>
                  <a:lnTo>
                    <a:pt x="117" y="52"/>
                  </a:lnTo>
                  <a:lnTo>
                    <a:pt x="98" y="48"/>
                  </a:lnTo>
                  <a:lnTo>
                    <a:pt x="80" y="46"/>
                  </a:lnTo>
                  <a:lnTo>
                    <a:pt x="61" y="44"/>
                  </a:lnTo>
                  <a:lnTo>
                    <a:pt x="44" y="44"/>
                  </a:lnTo>
                  <a:lnTo>
                    <a:pt x="34" y="44"/>
                  </a:lnTo>
                  <a:lnTo>
                    <a:pt x="27" y="46"/>
                  </a:lnTo>
                  <a:lnTo>
                    <a:pt x="17" y="50"/>
                  </a:lnTo>
                  <a:lnTo>
                    <a:pt x="9" y="54"/>
                  </a:lnTo>
                  <a:lnTo>
                    <a:pt x="7" y="57"/>
                  </a:lnTo>
                  <a:lnTo>
                    <a:pt x="6" y="63"/>
                  </a:lnTo>
                  <a:lnTo>
                    <a:pt x="4" y="67"/>
                  </a:lnTo>
                  <a:lnTo>
                    <a:pt x="4" y="71"/>
                  </a:lnTo>
                  <a:lnTo>
                    <a:pt x="2" y="75"/>
                  </a:lnTo>
                  <a:lnTo>
                    <a:pt x="2" y="78"/>
                  </a:lnTo>
                  <a:lnTo>
                    <a:pt x="2" y="82"/>
                  </a:lnTo>
                  <a:lnTo>
                    <a:pt x="0" y="86"/>
                  </a:lnTo>
                  <a:lnTo>
                    <a:pt x="7" y="100"/>
                  </a:lnTo>
                  <a:lnTo>
                    <a:pt x="17" y="111"/>
                  </a:lnTo>
                  <a:lnTo>
                    <a:pt x="27" y="123"/>
                  </a:lnTo>
                  <a:lnTo>
                    <a:pt x="38" y="132"/>
                  </a:lnTo>
                  <a:lnTo>
                    <a:pt x="61" y="155"/>
                  </a:lnTo>
                  <a:lnTo>
                    <a:pt x="86" y="176"/>
                  </a:lnTo>
                  <a:lnTo>
                    <a:pt x="111" y="199"/>
                  </a:lnTo>
                  <a:lnTo>
                    <a:pt x="136" y="222"/>
                  </a:lnTo>
                  <a:lnTo>
                    <a:pt x="159" y="247"/>
                  </a:lnTo>
                  <a:lnTo>
                    <a:pt x="180" y="274"/>
                  </a:lnTo>
                  <a:lnTo>
                    <a:pt x="192" y="295"/>
                  </a:lnTo>
                  <a:lnTo>
                    <a:pt x="203" y="316"/>
                  </a:lnTo>
                  <a:lnTo>
                    <a:pt x="215" y="337"/>
                  </a:lnTo>
                  <a:lnTo>
                    <a:pt x="224" y="358"/>
                  </a:lnTo>
                  <a:lnTo>
                    <a:pt x="234" y="381"/>
                  </a:lnTo>
                  <a:lnTo>
                    <a:pt x="243" y="403"/>
                  </a:lnTo>
                  <a:lnTo>
                    <a:pt x="253" y="426"/>
                  </a:lnTo>
                  <a:lnTo>
                    <a:pt x="261" y="447"/>
                  </a:lnTo>
                  <a:lnTo>
                    <a:pt x="263" y="454"/>
                  </a:lnTo>
                  <a:lnTo>
                    <a:pt x="267" y="460"/>
                  </a:lnTo>
                  <a:lnTo>
                    <a:pt x="268" y="466"/>
                  </a:lnTo>
                  <a:lnTo>
                    <a:pt x="270" y="472"/>
                  </a:lnTo>
                  <a:lnTo>
                    <a:pt x="272" y="477"/>
                  </a:lnTo>
                  <a:lnTo>
                    <a:pt x="274" y="483"/>
                  </a:lnTo>
                  <a:lnTo>
                    <a:pt x="276" y="489"/>
                  </a:lnTo>
                  <a:lnTo>
                    <a:pt x="278" y="495"/>
                  </a:lnTo>
                  <a:lnTo>
                    <a:pt x="278" y="498"/>
                  </a:lnTo>
                  <a:lnTo>
                    <a:pt x="278" y="502"/>
                  </a:lnTo>
                  <a:lnTo>
                    <a:pt x="280" y="506"/>
                  </a:lnTo>
                  <a:lnTo>
                    <a:pt x="282" y="510"/>
                  </a:lnTo>
                  <a:lnTo>
                    <a:pt x="284" y="514"/>
                  </a:lnTo>
                  <a:lnTo>
                    <a:pt x="286" y="518"/>
                  </a:lnTo>
                  <a:lnTo>
                    <a:pt x="288" y="519"/>
                  </a:lnTo>
                  <a:lnTo>
                    <a:pt x="288" y="523"/>
                  </a:lnTo>
                  <a:lnTo>
                    <a:pt x="309" y="519"/>
                  </a:lnTo>
                  <a:lnTo>
                    <a:pt x="328" y="518"/>
                  </a:lnTo>
                  <a:lnTo>
                    <a:pt x="349" y="516"/>
                  </a:lnTo>
                  <a:lnTo>
                    <a:pt x="368" y="514"/>
                  </a:lnTo>
                  <a:lnTo>
                    <a:pt x="389" y="512"/>
                  </a:lnTo>
                  <a:lnTo>
                    <a:pt x="408" y="510"/>
                  </a:lnTo>
                  <a:lnTo>
                    <a:pt x="428" y="510"/>
                  </a:lnTo>
                  <a:lnTo>
                    <a:pt x="449" y="510"/>
                  </a:lnTo>
                  <a:lnTo>
                    <a:pt x="453" y="510"/>
                  </a:lnTo>
                  <a:lnTo>
                    <a:pt x="456" y="510"/>
                  </a:lnTo>
                  <a:lnTo>
                    <a:pt x="462" y="512"/>
                  </a:lnTo>
                  <a:lnTo>
                    <a:pt x="466" y="514"/>
                  </a:lnTo>
                  <a:lnTo>
                    <a:pt x="468" y="516"/>
                  </a:lnTo>
                  <a:lnTo>
                    <a:pt x="472" y="519"/>
                  </a:lnTo>
                  <a:lnTo>
                    <a:pt x="476" y="521"/>
                  </a:lnTo>
                  <a:lnTo>
                    <a:pt x="478" y="525"/>
                  </a:lnTo>
                  <a:lnTo>
                    <a:pt x="478" y="529"/>
                  </a:lnTo>
                  <a:lnTo>
                    <a:pt x="478" y="533"/>
                  </a:lnTo>
                  <a:lnTo>
                    <a:pt x="479" y="537"/>
                  </a:lnTo>
                  <a:lnTo>
                    <a:pt x="479" y="541"/>
                  </a:lnTo>
                  <a:lnTo>
                    <a:pt x="479" y="544"/>
                  </a:lnTo>
                  <a:lnTo>
                    <a:pt x="479" y="548"/>
                  </a:lnTo>
                  <a:lnTo>
                    <a:pt x="479" y="552"/>
                  </a:lnTo>
                  <a:lnTo>
                    <a:pt x="476" y="556"/>
                  </a:lnTo>
                  <a:lnTo>
                    <a:pt x="472" y="562"/>
                  </a:lnTo>
                  <a:lnTo>
                    <a:pt x="466" y="565"/>
                  </a:lnTo>
                  <a:lnTo>
                    <a:pt x="460" y="571"/>
                  </a:lnTo>
                  <a:lnTo>
                    <a:pt x="456" y="577"/>
                  </a:lnTo>
                  <a:lnTo>
                    <a:pt x="451" y="581"/>
                  </a:lnTo>
                  <a:lnTo>
                    <a:pt x="445" y="587"/>
                  </a:lnTo>
                  <a:lnTo>
                    <a:pt x="439" y="590"/>
                  </a:lnTo>
                  <a:lnTo>
                    <a:pt x="433" y="596"/>
                  </a:lnTo>
                  <a:lnTo>
                    <a:pt x="420" y="600"/>
                  </a:lnTo>
                  <a:lnTo>
                    <a:pt x="407" y="606"/>
                  </a:lnTo>
                  <a:lnTo>
                    <a:pt x="395" y="610"/>
                  </a:lnTo>
                  <a:lnTo>
                    <a:pt x="382" y="615"/>
                  </a:lnTo>
                  <a:lnTo>
                    <a:pt x="368" y="621"/>
                  </a:lnTo>
                  <a:lnTo>
                    <a:pt x="357" y="627"/>
                  </a:lnTo>
                  <a:lnTo>
                    <a:pt x="345" y="631"/>
                  </a:lnTo>
                  <a:lnTo>
                    <a:pt x="332" y="636"/>
                  </a:lnTo>
                  <a:lnTo>
                    <a:pt x="337" y="650"/>
                  </a:lnTo>
                  <a:lnTo>
                    <a:pt x="341" y="663"/>
                  </a:lnTo>
                  <a:lnTo>
                    <a:pt x="343" y="677"/>
                  </a:lnTo>
                  <a:lnTo>
                    <a:pt x="343" y="690"/>
                  </a:lnTo>
                  <a:lnTo>
                    <a:pt x="345" y="704"/>
                  </a:lnTo>
                  <a:lnTo>
                    <a:pt x="347" y="717"/>
                  </a:lnTo>
                  <a:lnTo>
                    <a:pt x="347" y="730"/>
                  </a:lnTo>
                  <a:lnTo>
                    <a:pt x="349" y="744"/>
                  </a:lnTo>
                  <a:lnTo>
                    <a:pt x="368" y="753"/>
                  </a:lnTo>
                  <a:lnTo>
                    <a:pt x="387" y="763"/>
                  </a:lnTo>
                  <a:lnTo>
                    <a:pt x="407" y="771"/>
                  </a:lnTo>
                  <a:lnTo>
                    <a:pt x="426" y="776"/>
                  </a:lnTo>
                  <a:lnTo>
                    <a:pt x="443" y="784"/>
                  </a:lnTo>
                  <a:lnTo>
                    <a:pt x="462" y="790"/>
                  </a:lnTo>
                  <a:lnTo>
                    <a:pt x="481" y="796"/>
                  </a:lnTo>
                  <a:lnTo>
                    <a:pt x="501" y="801"/>
                  </a:lnTo>
                  <a:lnTo>
                    <a:pt x="512" y="805"/>
                  </a:lnTo>
                  <a:lnTo>
                    <a:pt x="524" y="807"/>
                  </a:lnTo>
                  <a:lnTo>
                    <a:pt x="535" y="809"/>
                  </a:lnTo>
                  <a:lnTo>
                    <a:pt x="547" y="809"/>
                  </a:lnTo>
                  <a:lnTo>
                    <a:pt x="560" y="809"/>
                  </a:lnTo>
                  <a:lnTo>
                    <a:pt x="572" y="811"/>
                  </a:lnTo>
                  <a:lnTo>
                    <a:pt x="583" y="811"/>
                  </a:lnTo>
                  <a:lnTo>
                    <a:pt x="595" y="813"/>
                  </a:lnTo>
                  <a:lnTo>
                    <a:pt x="597" y="813"/>
                  </a:lnTo>
                  <a:lnTo>
                    <a:pt x="598" y="811"/>
                  </a:lnTo>
                  <a:lnTo>
                    <a:pt x="600" y="809"/>
                  </a:lnTo>
                  <a:lnTo>
                    <a:pt x="600" y="805"/>
                  </a:lnTo>
                  <a:lnTo>
                    <a:pt x="602" y="803"/>
                  </a:lnTo>
                  <a:lnTo>
                    <a:pt x="604" y="799"/>
                  </a:lnTo>
                  <a:lnTo>
                    <a:pt x="606" y="798"/>
                  </a:lnTo>
                  <a:lnTo>
                    <a:pt x="610" y="798"/>
                  </a:lnTo>
                  <a:lnTo>
                    <a:pt x="625" y="773"/>
                  </a:lnTo>
                  <a:lnTo>
                    <a:pt x="641" y="750"/>
                  </a:lnTo>
                  <a:lnTo>
                    <a:pt x="656" y="728"/>
                  </a:lnTo>
                  <a:lnTo>
                    <a:pt x="671" y="705"/>
                  </a:lnTo>
                  <a:lnTo>
                    <a:pt x="687" y="682"/>
                  </a:lnTo>
                  <a:lnTo>
                    <a:pt x="704" y="659"/>
                  </a:lnTo>
                  <a:lnTo>
                    <a:pt x="721" y="636"/>
                  </a:lnTo>
                  <a:lnTo>
                    <a:pt x="737" y="612"/>
                  </a:lnTo>
                  <a:lnTo>
                    <a:pt x="748" y="600"/>
                  </a:lnTo>
                  <a:lnTo>
                    <a:pt x="758" y="588"/>
                  </a:lnTo>
                  <a:lnTo>
                    <a:pt x="769" y="575"/>
                  </a:lnTo>
                  <a:lnTo>
                    <a:pt x="781" y="564"/>
                  </a:lnTo>
                  <a:lnTo>
                    <a:pt x="790" y="552"/>
                  </a:lnTo>
                  <a:lnTo>
                    <a:pt x="802" y="541"/>
                  </a:lnTo>
                  <a:lnTo>
                    <a:pt x="813" y="527"/>
                  </a:lnTo>
                  <a:lnTo>
                    <a:pt x="825" y="514"/>
                  </a:lnTo>
                  <a:lnTo>
                    <a:pt x="829" y="512"/>
                  </a:lnTo>
                  <a:lnTo>
                    <a:pt x="834" y="510"/>
                  </a:lnTo>
                  <a:lnTo>
                    <a:pt x="838" y="510"/>
                  </a:lnTo>
                  <a:lnTo>
                    <a:pt x="844" y="508"/>
                  </a:lnTo>
                  <a:lnTo>
                    <a:pt x="850" y="508"/>
                  </a:lnTo>
                  <a:lnTo>
                    <a:pt x="854" y="508"/>
                  </a:lnTo>
                  <a:lnTo>
                    <a:pt x="859" y="508"/>
                  </a:lnTo>
                  <a:lnTo>
                    <a:pt x="865" y="508"/>
                  </a:lnTo>
                  <a:lnTo>
                    <a:pt x="865" y="508"/>
                  </a:lnTo>
                  <a:lnTo>
                    <a:pt x="867" y="510"/>
                  </a:lnTo>
                  <a:lnTo>
                    <a:pt x="867" y="514"/>
                  </a:lnTo>
                  <a:lnTo>
                    <a:pt x="867" y="516"/>
                  </a:lnTo>
                  <a:lnTo>
                    <a:pt x="867" y="518"/>
                  </a:lnTo>
                  <a:lnTo>
                    <a:pt x="867" y="521"/>
                  </a:lnTo>
                  <a:lnTo>
                    <a:pt x="865" y="523"/>
                  </a:lnTo>
                  <a:lnTo>
                    <a:pt x="863" y="525"/>
                  </a:lnTo>
                  <a:lnTo>
                    <a:pt x="846" y="541"/>
                  </a:lnTo>
                  <a:lnTo>
                    <a:pt x="829" y="556"/>
                  </a:lnTo>
                  <a:lnTo>
                    <a:pt x="811" y="573"/>
                  </a:lnTo>
                  <a:lnTo>
                    <a:pt x="794" y="590"/>
                  </a:lnTo>
                  <a:lnTo>
                    <a:pt x="777" y="610"/>
                  </a:lnTo>
                  <a:lnTo>
                    <a:pt x="762" y="629"/>
                  </a:lnTo>
                  <a:lnTo>
                    <a:pt x="746" y="646"/>
                  </a:lnTo>
                  <a:lnTo>
                    <a:pt x="731" y="665"/>
                  </a:lnTo>
                  <a:lnTo>
                    <a:pt x="725" y="675"/>
                  </a:lnTo>
                  <a:lnTo>
                    <a:pt x="719" y="682"/>
                  </a:lnTo>
                  <a:lnTo>
                    <a:pt x="715" y="690"/>
                  </a:lnTo>
                  <a:lnTo>
                    <a:pt x="710" y="698"/>
                  </a:lnTo>
                  <a:lnTo>
                    <a:pt x="704" y="705"/>
                  </a:lnTo>
                  <a:lnTo>
                    <a:pt x="698" y="713"/>
                  </a:lnTo>
                  <a:lnTo>
                    <a:pt x="692" y="721"/>
                  </a:lnTo>
                  <a:lnTo>
                    <a:pt x="689" y="728"/>
                  </a:lnTo>
                  <a:lnTo>
                    <a:pt x="691" y="727"/>
                  </a:lnTo>
                  <a:lnTo>
                    <a:pt x="696" y="725"/>
                  </a:lnTo>
                  <a:lnTo>
                    <a:pt x="700" y="723"/>
                  </a:lnTo>
                  <a:lnTo>
                    <a:pt x="706" y="723"/>
                  </a:lnTo>
                  <a:lnTo>
                    <a:pt x="710" y="721"/>
                  </a:lnTo>
                  <a:lnTo>
                    <a:pt x="715" y="719"/>
                  </a:lnTo>
                  <a:lnTo>
                    <a:pt x="719" y="717"/>
                  </a:lnTo>
                  <a:lnTo>
                    <a:pt x="723" y="715"/>
                  </a:lnTo>
                  <a:lnTo>
                    <a:pt x="750" y="705"/>
                  </a:lnTo>
                  <a:lnTo>
                    <a:pt x="777" y="696"/>
                  </a:lnTo>
                  <a:lnTo>
                    <a:pt x="806" y="690"/>
                  </a:lnTo>
                  <a:lnTo>
                    <a:pt x="832" y="682"/>
                  </a:lnTo>
                  <a:lnTo>
                    <a:pt x="861" y="677"/>
                  </a:lnTo>
                  <a:lnTo>
                    <a:pt x="888" y="673"/>
                  </a:lnTo>
                  <a:lnTo>
                    <a:pt x="917" y="667"/>
                  </a:lnTo>
                  <a:lnTo>
                    <a:pt x="944" y="663"/>
                  </a:lnTo>
                  <a:lnTo>
                    <a:pt x="961" y="661"/>
                  </a:lnTo>
                  <a:lnTo>
                    <a:pt x="978" y="659"/>
                  </a:lnTo>
                  <a:lnTo>
                    <a:pt x="996" y="658"/>
                  </a:lnTo>
                  <a:lnTo>
                    <a:pt x="1013" y="656"/>
                  </a:lnTo>
                  <a:lnTo>
                    <a:pt x="1030" y="656"/>
                  </a:lnTo>
                  <a:lnTo>
                    <a:pt x="1047" y="654"/>
                  </a:lnTo>
                  <a:lnTo>
                    <a:pt x="1063" y="652"/>
                  </a:lnTo>
                  <a:lnTo>
                    <a:pt x="1080" y="650"/>
                  </a:lnTo>
                  <a:lnTo>
                    <a:pt x="1095" y="650"/>
                  </a:lnTo>
                  <a:lnTo>
                    <a:pt x="1113" y="650"/>
                  </a:lnTo>
                  <a:lnTo>
                    <a:pt x="1128" y="648"/>
                  </a:lnTo>
                  <a:lnTo>
                    <a:pt x="1145" y="648"/>
                  </a:lnTo>
                  <a:lnTo>
                    <a:pt x="1161" y="648"/>
                  </a:lnTo>
                  <a:lnTo>
                    <a:pt x="1176" y="648"/>
                  </a:lnTo>
                  <a:lnTo>
                    <a:pt x="1191" y="648"/>
                  </a:lnTo>
                  <a:lnTo>
                    <a:pt x="1207" y="650"/>
                  </a:lnTo>
                  <a:lnTo>
                    <a:pt x="1224" y="650"/>
                  </a:lnTo>
                  <a:lnTo>
                    <a:pt x="1239" y="650"/>
                  </a:lnTo>
                  <a:lnTo>
                    <a:pt x="1257" y="650"/>
                  </a:lnTo>
                  <a:lnTo>
                    <a:pt x="1272" y="650"/>
                  </a:lnTo>
                  <a:lnTo>
                    <a:pt x="1287" y="650"/>
                  </a:lnTo>
                  <a:lnTo>
                    <a:pt x="1303" y="652"/>
                  </a:lnTo>
                  <a:lnTo>
                    <a:pt x="1316" y="656"/>
                  </a:lnTo>
                  <a:lnTo>
                    <a:pt x="1329" y="661"/>
                  </a:lnTo>
                  <a:close/>
                </a:path>
              </a:pathLst>
            </a:custGeom>
            <a:solidFill>
              <a:srgbClr val="EC34D6"/>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084" name="Freeform 12"/>
            <p:cNvSpPr>
              <a:spLocks/>
            </p:cNvSpPr>
            <p:nvPr/>
          </p:nvSpPr>
          <p:spPr bwMode="auto">
            <a:xfrm>
              <a:off x="4505325" y="2755900"/>
              <a:ext cx="447675" cy="328613"/>
            </a:xfrm>
            <a:custGeom>
              <a:avLst/>
              <a:gdLst/>
              <a:ahLst/>
              <a:cxnLst>
                <a:cxn ang="0">
                  <a:pos x="255" y="192"/>
                </a:cxn>
                <a:cxn ang="0">
                  <a:pos x="274" y="176"/>
                </a:cxn>
                <a:cxn ang="0">
                  <a:pos x="282" y="153"/>
                </a:cxn>
                <a:cxn ang="0">
                  <a:pos x="270" y="117"/>
                </a:cxn>
                <a:cxn ang="0">
                  <a:pos x="243" y="92"/>
                </a:cxn>
                <a:cxn ang="0">
                  <a:pos x="222" y="77"/>
                </a:cxn>
                <a:cxn ang="0">
                  <a:pos x="224" y="65"/>
                </a:cxn>
                <a:cxn ang="0">
                  <a:pos x="220" y="54"/>
                </a:cxn>
                <a:cxn ang="0">
                  <a:pos x="205" y="36"/>
                </a:cxn>
                <a:cxn ang="0">
                  <a:pos x="182" y="27"/>
                </a:cxn>
                <a:cxn ang="0">
                  <a:pos x="155" y="21"/>
                </a:cxn>
                <a:cxn ang="0">
                  <a:pos x="153" y="11"/>
                </a:cxn>
                <a:cxn ang="0">
                  <a:pos x="147" y="2"/>
                </a:cxn>
                <a:cxn ang="0">
                  <a:pos x="132" y="2"/>
                </a:cxn>
                <a:cxn ang="0">
                  <a:pos x="117" y="11"/>
                </a:cxn>
                <a:cxn ang="0">
                  <a:pos x="105" y="25"/>
                </a:cxn>
                <a:cxn ang="0">
                  <a:pos x="98" y="23"/>
                </a:cxn>
                <a:cxn ang="0">
                  <a:pos x="86" y="17"/>
                </a:cxn>
                <a:cxn ang="0">
                  <a:pos x="73" y="17"/>
                </a:cxn>
                <a:cxn ang="0">
                  <a:pos x="52" y="25"/>
                </a:cxn>
                <a:cxn ang="0">
                  <a:pos x="36" y="40"/>
                </a:cxn>
                <a:cxn ang="0">
                  <a:pos x="30" y="56"/>
                </a:cxn>
                <a:cxn ang="0">
                  <a:pos x="32" y="69"/>
                </a:cxn>
                <a:cxn ang="0">
                  <a:pos x="36" y="79"/>
                </a:cxn>
                <a:cxn ang="0">
                  <a:pos x="23" y="92"/>
                </a:cxn>
                <a:cxn ang="0">
                  <a:pos x="6" y="113"/>
                </a:cxn>
                <a:cxn ang="0">
                  <a:pos x="0" y="144"/>
                </a:cxn>
                <a:cxn ang="0">
                  <a:pos x="4" y="151"/>
                </a:cxn>
                <a:cxn ang="0">
                  <a:pos x="7" y="159"/>
                </a:cxn>
                <a:cxn ang="0">
                  <a:pos x="15" y="167"/>
                </a:cxn>
                <a:cxn ang="0">
                  <a:pos x="30" y="176"/>
                </a:cxn>
                <a:cxn ang="0">
                  <a:pos x="52" y="182"/>
                </a:cxn>
                <a:cxn ang="0">
                  <a:pos x="61" y="180"/>
                </a:cxn>
                <a:cxn ang="0">
                  <a:pos x="69" y="180"/>
                </a:cxn>
                <a:cxn ang="0">
                  <a:pos x="75" y="182"/>
                </a:cxn>
                <a:cxn ang="0">
                  <a:pos x="80" y="194"/>
                </a:cxn>
                <a:cxn ang="0">
                  <a:pos x="94" y="201"/>
                </a:cxn>
                <a:cxn ang="0">
                  <a:pos x="111" y="207"/>
                </a:cxn>
                <a:cxn ang="0">
                  <a:pos x="138" y="195"/>
                </a:cxn>
                <a:cxn ang="0">
                  <a:pos x="157" y="178"/>
                </a:cxn>
                <a:cxn ang="0">
                  <a:pos x="176" y="180"/>
                </a:cxn>
                <a:cxn ang="0">
                  <a:pos x="201" y="194"/>
                </a:cxn>
                <a:cxn ang="0">
                  <a:pos x="230" y="199"/>
                </a:cxn>
                <a:cxn ang="0">
                  <a:pos x="234" y="199"/>
                </a:cxn>
                <a:cxn ang="0">
                  <a:pos x="238" y="199"/>
                </a:cxn>
              </a:cxnLst>
              <a:rect l="0" t="0" r="r" b="b"/>
              <a:pathLst>
                <a:path w="282" h="207">
                  <a:moveTo>
                    <a:pt x="240" y="199"/>
                  </a:moveTo>
                  <a:lnTo>
                    <a:pt x="247" y="195"/>
                  </a:lnTo>
                  <a:lnTo>
                    <a:pt x="255" y="192"/>
                  </a:lnTo>
                  <a:lnTo>
                    <a:pt x="263" y="188"/>
                  </a:lnTo>
                  <a:lnTo>
                    <a:pt x="268" y="182"/>
                  </a:lnTo>
                  <a:lnTo>
                    <a:pt x="274" y="176"/>
                  </a:lnTo>
                  <a:lnTo>
                    <a:pt x="278" y="169"/>
                  </a:lnTo>
                  <a:lnTo>
                    <a:pt x="282" y="161"/>
                  </a:lnTo>
                  <a:lnTo>
                    <a:pt x="282" y="153"/>
                  </a:lnTo>
                  <a:lnTo>
                    <a:pt x="280" y="140"/>
                  </a:lnTo>
                  <a:lnTo>
                    <a:pt x="276" y="128"/>
                  </a:lnTo>
                  <a:lnTo>
                    <a:pt x="270" y="117"/>
                  </a:lnTo>
                  <a:lnTo>
                    <a:pt x="263" y="109"/>
                  </a:lnTo>
                  <a:lnTo>
                    <a:pt x="253" y="100"/>
                  </a:lnTo>
                  <a:lnTo>
                    <a:pt x="243" y="92"/>
                  </a:lnTo>
                  <a:lnTo>
                    <a:pt x="232" y="86"/>
                  </a:lnTo>
                  <a:lnTo>
                    <a:pt x="222" y="80"/>
                  </a:lnTo>
                  <a:lnTo>
                    <a:pt x="222" y="77"/>
                  </a:lnTo>
                  <a:lnTo>
                    <a:pt x="222" y="73"/>
                  </a:lnTo>
                  <a:lnTo>
                    <a:pt x="224" y="69"/>
                  </a:lnTo>
                  <a:lnTo>
                    <a:pt x="224" y="65"/>
                  </a:lnTo>
                  <a:lnTo>
                    <a:pt x="224" y="61"/>
                  </a:lnTo>
                  <a:lnTo>
                    <a:pt x="222" y="57"/>
                  </a:lnTo>
                  <a:lnTo>
                    <a:pt x="220" y="54"/>
                  </a:lnTo>
                  <a:lnTo>
                    <a:pt x="218" y="50"/>
                  </a:lnTo>
                  <a:lnTo>
                    <a:pt x="213" y="42"/>
                  </a:lnTo>
                  <a:lnTo>
                    <a:pt x="205" y="36"/>
                  </a:lnTo>
                  <a:lnTo>
                    <a:pt x="197" y="33"/>
                  </a:lnTo>
                  <a:lnTo>
                    <a:pt x="190" y="29"/>
                  </a:lnTo>
                  <a:lnTo>
                    <a:pt x="182" y="27"/>
                  </a:lnTo>
                  <a:lnTo>
                    <a:pt x="172" y="25"/>
                  </a:lnTo>
                  <a:lnTo>
                    <a:pt x="163" y="23"/>
                  </a:lnTo>
                  <a:lnTo>
                    <a:pt x="155" y="21"/>
                  </a:lnTo>
                  <a:lnTo>
                    <a:pt x="155" y="17"/>
                  </a:lnTo>
                  <a:lnTo>
                    <a:pt x="153" y="13"/>
                  </a:lnTo>
                  <a:lnTo>
                    <a:pt x="153" y="11"/>
                  </a:lnTo>
                  <a:lnTo>
                    <a:pt x="151" y="8"/>
                  </a:lnTo>
                  <a:lnTo>
                    <a:pt x="149" y="6"/>
                  </a:lnTo>
                  <a:lnTo>
                    <a:pt x="147" y="2"/>
                  </a:lnTo>
                  <a:lnTo>
                    <a:pt x="144" y="2"/>
                  </a:lnTo>
                  <a:lnTo>
                    <a:pt x="140" y="0"/>
                  </a:lnTo>
                  <a:lnTo>
                    <a:pt x="132" y="2"/>
                  </a:lnTo>
                  <a:lnTo>
                    <a:pt x="126" y="4"/>
                  </a:lnTo>
                  <a:lnTo>
                    <a:pt x="121" y="8"/>
                  </a:lnTo>
                  <a:lnTo>
                    <a:pt x="117" y="11"/>
                  </a:lnTo>
                  <a:lnTo>
                    <a:pt x="111" y="15"/>
                  </a:lnTo>
                  <a:lnTo>
                    <a:pt x="109" y="21"/>
                  </a:lnTo>
                  <a:lnTo>
                    <a:pt x="105" y="25"/>
                  </a:lnTo>
                  <a:lnTo>
                    <a:pt x="103" y="31"/>
                  </a:lnTo>
                  <a:lnTo>
                    <a:pt x="101" y="27"/>
                  </a:lnTo>
                  <a:lnTo>
                    <a:pt x="98" y="23"/>
                  </a:lnTo>
                  <a:lnTo>
                    <a:pt x="94" y="21"/>
                  </a:lnTo>
                  <a:lnTo>
                    <a:pt x="90" y="19"/>
                  </a:lnTo>
                  <a:lnTo>
                    <a:pt x="86" y="17"/>
                  </a:lnTo>
                  <a:lnTo>
                    <a:pt x="82" y="17"/>
                  </a:lnTo>
                  <a:lnTo>
                    <a:pt x="78" y="17"/>
                  </a:lnTo>
                  <a:lnTo>
                    <a:pt x="73" y="17"/>
                  </a:lnTo>
                  <a:lnTo>
                    <a:pt x="65" y="19"/>
                  </a:lnTo>
                  <a:lnTo>
                    <a:pt x="57" y="21"/>
                  </a:lnTo>
                  <a:lnTo>
                    <a:pt x="52" y="25"/>
                  </a:lnTo>
                  <a:lnTo>
                    <a:pt x="46" y="29"/>
                  </a:lnTo>
                  <a:lnTo>
                    <a:pt x="40" y="34"/>
                  </a:lnTo>
                  <a:lnTo>
                    <a:pt x="36" y="40"/>
                  </a:lnTo>
                  <a:lnTo>
                    <a:pt x="32" y="46"/>
                  </a:lnTo>
                  <a:lnTo>
                    <a:pt x="29" y="52"/>
                  </a:lnTo>
                  <a:lnTo>
                    <a:pt x="30" y="56"/>
                  </a:lnTo>
                  <a:lnTo>
                    <a:pt x="30" y="61"/>
                  </a:lnTo>
                  <a:lnTo>
                    <a:pt x="32" y="65"/>
                  </a:lnTo>
                  <a:lnTo>
                    <a:pt x="32" y="69"/>
                  </a:lnTo>
                  <a:lnTo>
                    <a:pt x="34" y="73"/>
                  </a:lnTo>
                  <a:lnTo>
                    <a:pt x="36" y="75"/>
                  </a:lnTo>
                  <a:lnTo>
                    <a:pt x="36" y="79"/>
                  </a:lnTo>
                  <a:lnTo>
                    <a:pt x="38" y="80"/>
                  </a:lnTo>
                  <a:lnTo>
                    <a:pt x="30" y="84"/>
                  </a:lnTo>
                  <a:lnTo>
                    <a:pt x="23" y="92"/>
                  </a:lnTo>
                  <a:lnTo>
                    <a:pt x="17" y="98"/>
                  </a:lnTo>
                  <a:lnTo>
                    <a:pt x="9" y="105"/>
                  </a:lnTo>
                  <a:lnTo>
                    <a:pt x="6" y="113"/>
                  </a:lnTo>
                  <a:lnTo>
                    <a:pt x="2" y="121"/>
                  </a:lnTo>
                  <a:lnTo>
                    <a:pt x="0" y="132"/>
                  </a:lnTo>
                  <a:lnTo>
                    <a:pt x="0" y="144"/>
                  </a:lnTo>
                  <a:lnTo>
                    <a:pt x="2" y="146"/>
                  </a:lnTo>
                  <a:lnTo>
                    <a:pt x="4" y="148"/>
                  </a:lnTo>
                  <a:lnTo>
                    <a:pt x="4" y="151"/>
                  </a:lnTo>
                  <a:lnTo>
                    <a:pt x="6" y="153"/>
                  </a:lnTo>
                  <a:lnTo>
                    <a:pt x="7" y="157"/>
                  </a:lnTo>
                  <a:lnTo>
                    <a:pt x="7" y="159"/>
                  </a:lnTo>
                  <a:lnTo>
                    <a:pt x="9" y="161"/>
                  </a:lnTo>
                  <a:lnTo>
                    <a:pt x="11" y="163"/>
                  </a:lnTo>
                  <a:lnTo>
                    <a:pt x="15" y="167"/>
                  </a:lnTo>
                  <a:lnTo>
                    <a:pt x="19" y="171"/>
                  </a:lnTo>
                  <a:lnTo>
                    <a:pt x="25" y="174"/>
                  </a:lnTo>
                  <a:lnTo>
                    <a:pt x="30" y="176"/>
                  </a:lnTo>
                  <a:lnTo>
                    <a:pt x="38" y="180"/>
                  </a:lnTo>
                  <a:lnTo>
                    <a:pt x="44" y="182"/>
                  </a:lnTo>
                  <a:lnTo>
                    <a:pt x="52" y="182"/>
                  </a:lnTo>
                  <a:lnTo>
                    <a:pt x="57" y="180"/>
                  </a:lnTo>
                  <a:lnTo>
                    <a:pt x="59" y="180"/>
                  </a:lnTo>
                  <a:lnTo>
                    <a:pt x="61" y="180"/>
                  </a:lnTo>
                  <a:lnTo>
                    <a:pt x="63" y="180"/>
                  </a:lnTo>
                  <a:lnTo>
                    <a:pt x="65" y="180"/>
                  </a:lnTo>
                  <a:lnTo>
                    <a:pt x="69" y="180"/>
                  </a:lnTo>
                  <a:lnTo>
                    <a:pt x="71" y="180"/>
                  </a:lnTo>
                  <a:lnTo>
                    <a:pt x="73" y="182"/>
                  </a:lnTo>
                  <a:lnTo>
                    <a:pt x="75" y="182"/>
                  </a:lnTo>
                  <a:lnTo>
                    <a:pt x="75" y="186"/>
                  </a:lnTo>
                  <a:lnTo>
                    <a:pt x="77" y="190"/>
                  </a:lnTo>
                  <a:lnTo>
                    <a:pt x="80" y="194"/>
                  </a:lnTo>
                  <a:lnTo>
                    <a:pt x="84" y="197"/>
                  </a:lnTo>
                  <a:lnTo>
                    <a:pt x="90" y="199"/>
                  </a:lnTo>
                  <a:lnTo>
                    <a:pt x="94" y="201"/>
                  </a:lnTo>
                  <a:lnTo>
                    <a:pt x="98" y="205"/>
                  </a:lnTo>
                  <a:lnTo>
                    <a:pt x="101" y="207"/>
                  </a:lnTo>
                  <a:lnTo>
                    <a:pt x="111" y="207"/>
                  </a:lnTo>
                  <a:lnTo>
                    <a:pt x="121" y="203"/>
                  </a:lnTo>
                  <a:lnTo>
                    <a:pt x="130" y="201"/>
                  </a:lnTo>
                  <a:lnTo>
                    <a:pt x="138" y="195"/>
                  </a:lnTo>
                  <a:lnTo>
                    <a:pt x="146" y="192"/>
                  </a:lnTo>
                  <a:lnTo>
                    <a:pt x="151" y="184"/>
                  </a:lnTo>
                  <a:lnTo>
                    <a:pt x="157" y="178"/>
                  </a:lnTo>
                  <a:lnTo>
                    <a:pt x="161" y="171"/>
                  </a:lnTo>
                  <a:lnTo>
                    <a:pt x="169" y="174"/>
                  </a:lnTo>
                  <a:lnTo>
                    <a:pt x="176" y="180"/>
                  </a:lnTo>
                  <a:lnTo>
                    <a:pt x="184" y="186"/>
                  </a:lnTo>
                  <a:lnTo>
                    <a:pt x="194" y="190"/>
                  </a:lnTo>
                  <a:lnTo>
                    <a:pt x="201" y="194"/>
                  </a:lnTo>
                  <a:lnTo>
                    <a:pt x="211" y="197"/>
                  </a:lnTo>
                  <a:lnTo>
                    <a:pt x="220" y="199"/>
                  </a:lnTo>
                  <a:lnTo>
                    <a:pt x="230" y="199"/>
                  </a:lnTo>
                  <a:lnTo>
                    <a:pt x="232" y="199"/>
                  </a:lnTo>
                  <a:lnTo>
                    <a:pt x="232" y="199"/>
                  </a:lnTo>
                  <a:lnTo>
                    <a:pt x="234" y="199"/>
                  </a:lnTo>
                  <a:lnTo>
                    <a:pt x="236" y="199"/>
                  </a:lnTo>
                  <a:lnTo>
                    <a:pt x="238" y="199"/>
                  </a:lnTo>
                  <a:lnTo>
                    <a:pt x="238" y="199"/>
                  </a:lnTo>
                  <a:lnTo>
                    <a:pt x="240" y="199"/>
                  </a:lnTo>
                  <a:lnTo>
                    <a:pt x="240" y="199"/>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085" name="Freeform 13"/>
            <p:cNvSpPr>
              <a:spLocks/>
            </p:cNvSpPr>
            <p:nvPr/>
          </p:nvSpPr>
          <p:spPr bwMode="auto">
            <a:xfrm>
              <a:off x="4989513" y="2573338"/>
              <a:ext cx="377825" cy="319088"/>
            </a:xfrm>
            <a:custGeom>
              <a:avLst/>
              <a:gdLst/>
              <a:ahLst/>
              <a:cxnLst>
                <a:cxn ang="0">
                  <a:pos x="171" y="199"/>
                </a:cxn>
                <a:cxn ang="0">
                  <a:pos x="184" y="190"/>
                </a:cxn>
                <a:cxn ang="0">
                  <a:pos x="194" y="180"/>
                </a:cxn>
                <a:cxn ang="0">
                  <a:pos x="201" y="167"/>
                </a:cxn>
                <a:cxn ang="0">
                  <a:pos x="209" y="151"/>
                </a:cxn>
                <a:cxn ang="0">
                  <a:pos x="219" y="142"/>
                </a:cxn>
                <a:cxn ang="0">
                  <a:pos x="230" y="132"/>
                </a:cxn>
                <a:cxn ang="0">
                  <a:pos x="238" y="119"/>
                </a:cxn>
                <a:cxn ang="0">
                  <a:pos x="238" y="103"/>
                </a:cxn>
                <a:cxn ang="0">
                  <a:pos x="232" y="90"/>
                </a:cxn>
                <a:cxn ang="0">
                  <a:pos x="224" y="77"/>
                </a:cxn>
                <a:cxn ang="0">
                  <a:pos x="215" y="67"/>
                </a:cxn>
                <a:cxn ang="0">
                  <a:pos x="199" y="57"/>
                </a:cxn>
                <a:cxn ang="0">
                  <a:pos x="184" y="50"/>
                </a:cxn>
                <a:cxn ang="0">
                  <a:pos x="167" y="44"/>
                </a:cxn>
                <a:cxn ang="0">
                  <a:pos x="149" y="40"/>
                </a:cxn>
                <a:cxn ang="0">
                  <a:pos x="138" y="34"/>
                </a:cxn>
                <a:cxn ang="0">
                  <a:pos x="136" y="23"/>
                </a:cxn>
                <a:cxn ang="0">
                  <a:pos x="134" y="13"/>
                </a:cxn>
                <a:cxn ang="0">
                  <a:pos x="128" y="4"/>
                </a:cxn>
                <a:cxn ang="0">
                  <a:pos x="119" y="0"/>
                </a:cxn>
                <a:cxn ang="0">
                  <a:pos x="105" y="2"/>
                </a:cxn>
                <a:cxn ang="0">
                  <a:pos x="92" y="9"/>
                </a:cxn>
                <a:cxn ang="0">
                  <a:pos x="77" y="25"/>
                </a:cxn>
                <a:cxn ang="0">
                  <a:pos x="63" y="32"/>
                </a:cxn>
                <a:cxn ang="0">
                  <a:pos x="54" y="34"/>
                </a:cxn>
                <a:cxn ang="0">
                  <a:pos x="38" y="38"/>
                </a:cxn>
                <a:cxn ang="0">
                  <a:pos x="23" y="52"/>
                </a:cxn>
                <a:cxn ang="0">
                  <a:pos x="11" y="67"/>
                </a:cxn>
                <a:cxn ang="0">
                  <a:pos x="4" y="84"/>
                </a:cxn>
                <a:cxn ang="0">
                  <a:pos x="2" y="98"/>
                </a:cxn>
                <a:cxn ang="0">
                  <a:pos x="6" y="105"/>
                </a:cxn>
                <a:cxn ang="0">
                  <a:pos x="9" y="115"/>
                </a:cxn>
                <a:cxn ang="0">
                  <a:pos x="11" y="121"/>
                </a:cxn>
                <a:cxn ang="0">
                  <a:pos x="9" y="128"/>
                </a:cxn>
                <a:cxn ang="0">
                  <a:pos x="7" y="138"/>
                </a:cxn>
                <a:cxn ang="0">
                  <a:pos x="9" y="146"/>
                </a:cxn>
                <a:cxn ang="0">
                  <a:pos x="13" y="155"/>
                </a:cxn>
                <a:cxn ang="0">
                  <a:pos x="19" y="165"/>
                </a:cxn>
                <a:cxn ang="0">
                  <a:pos x="31" y="174"/>
                </a:cxn>
                <a:cxn ang="0">
                  <a:pos x="42" y="184"/>
                </a:cxn>
                <a:cxn ang="0">
                  <a:pos x="55" y="188"/>
                </a:cxn>
                <a:cxn ang="0">
                  <a:pos x="69" y="184"/>
                </a:cxn>
                <a:cxn ang="0">
                  <a:pos x="78" y="180"/>
                </a:cxn>
                <a:cxn ang="0">
                  <a:pos x="94" y="180"/>
                </a:cxn>
                <a:cxn ang="0">
                  <a:pos x="113" y="188"/>
                </a:cxn>
                <a:cxn ang="0">
                  <a:pos x="132" y="197"/>
                </a:cxn>
                <a:cxn ang="0">
                  <a:pos x="146" y="201"/>
                </a:cxn>
                <a:cxn ang="0">
                  <a:pos x="151" y="201"/>
                </a:cxn>
                <a:cxn ang="0">
                  <a:pos x="157" y="201"/>
                </a:cxn>
                <a:cxn ang="0">
                  <a:pos x="161" y="201"/>
                </a:cxn>
              </a:cxnLst>
              <a:rect l="0" t="0" r="r" b="b"/>
              <a:pathLst>
                <a:path w="238" h="201">
                  <a:moveTo>
                    <a:pt x="163" y="201"/>
                  </a:moveTo>
                  <a:lnTo>
                    <a:pt x="171" y="199"/>
                  </a:lnTo>
                  <a:lnTo>
                    <a:pt x="176" y="194"/>
                  </a:lnTo>
                  <a:lnTo>
                    <a:pt x="184" y="190"/>
                  </a:lnTo>
                  <a:lnTo>
                    <a:pt x="190" y="186"/>
                  </a:lnTo>
                  <a:lnTo>
                    <a:pt x="194" y="180"/>
                  </a:lnTo>
                  <a:lnTo>
                    <a:pt x="197" y="172"/>
                  </a:lnTo>
                  <a:lnTo>
                    <a:pt x="201" y="167"/>
                  </a:lnTo>
                  <a:lnTo>
                    <a:pt x="205" y="159"/>
                  </a:lnTo>
                  <a:lnTo>
                    <a:pt x="209" y="151"/>
                  </a:lnTo>
                  <a:lnTo>
                    <a:pt x="213" y="146"/>
                  </a:lnTo>
                  <a:lnTo>
                    <a:pt x="219" y="142"/>
                  </a:lnTo>
                  <a:lnTo>
                    <a:pt x="224" y="136"/>
                  </a:lnTo>
                  <a:lnTo>
                    <a:pt x="230" y="132"/>
                  </a:lnTo>
                  <a:lnTo>
                    <a:pt x="234" y="126"/>
                  </a:lnTo>
                  <a:lnTo>
                    <a:pt x="238" y="119"/>
                  </a:lnTo>
                  <a:lnTo>
                    <a:pt x="238" y="111"/>
                  </a:lnTo>
                  <a:lnTo>
                    <a:pt x="238" y="103"/>
                  </a:lnTo>
                  <a:lnTo>
                    <a:pt x="236" y="96"/>
                  </a:lnTo>
                  <a:lnTo>
                    <a:pt x="232" y="90"/>
                  </a:lnTo>
                  <a:lnTo>
                    <a:pt x="230" y="84"/>
                  </a:lnTo>
                  <a:lnTo>
                    <a:pt x="224" y="77"/>
                  </a:lnTo>
                  <a:lnTo>
                    <a:pt x="220" y="73"/>
                  </a:lnTo>
                  <a:lnTo>
                    <a:pt x="215" y="67"/>
                  </a:lnTo>
                  <a:lnTo>
                    <a:pt x="209" y="61"/>
                  </a:lnTo>
                  <a:lnTo>
                    <a:pt x="199" y="57"/>
                  </a:lnTo>
                  <a:lnTo>
                    <a:pt x="192" y="54"/>
                  </a:lnTo>
                  <a:lnTo>
                    <a:pt x="184" y="50"/>
                  </a:lnTo>
                  <a:lnTo>
                    <a:pt x="174" y="48"/>
                  </a:lnTo>
                  <a:lnTo>
                    <a:pt x="167" y="44"/>
                  </a:lnTo>
                  <a:lnTo>
                    <a:pt x="157" y="42"/>
                  </a:lnTo>
                  <a:lnTo>
                    <a:pt x="149" y="40"/>
                  </a:lnTo>
                  <a:lnTo>
                    <a:pt x="140" y="38"/>
                  </a:lnTo>
                  <a:lnTo>
                    <a:pt x="138" y="34"/>
                  </a:lnTo>
                  <a:lnTo>
                    <a:pt x="138" y="29"/>
                  </a:lnTo>
                  <a:lnTo>
                    <a:pt x="136" y="23"/>
                  </a:lnTo>
                  <a:lnTo>
                    <a:pt x="136" y="19"/>
                  </a:lnTo>
                  <a:lnTo>
                    <a:pt x="134" y="13"/>
                  </a:lnTo>
                  <a:lnTo>
                    <a:pt x="132" y="8"/>
                  </a:lnTo>
                  <a:lnTo>
                    <a:pt x="128" y="4"/>
                  </a:lnTo>
                  <a:lnTo>
                    <a:pt x="125" y="2"/>
                  </a:lnTo>
                  <a:lnTo>
                    <a:pt x="119" y="0"/>
                  </a:lnTo>
                  <a:lnTo>
                    <a:pt x="111" y="0"/>
                  </a:lnTo>
                  <a:lnTo>
                    <a:pt x="105" y="2"/>
                  </a:lnTo>
                  <a:lnTo>
                    <a:pt x="102" y="4"/>
                  </a:lnTo>
                  <a:lnTo>
                    <a:pt x="92" y="9"/>
                  </a:lnTo>
                  <a:lnTo>
                    <a:pt x="84" y="17"/>
                  </a:lnTo>
                  <a:lnTo>
                    <a:pt x="77" y="25"/>
                  </a:lnTo>
                  <a:lnTo>
                    <a:pt x="67" y="31"/>
                  </a:lnTo>
                  <a:lnTo>
                    <a:pt x="63" y="32"/>
                  </a:lnTo>
                  <a:lnTo>
                    <a:pt x="59" y="34"/>
                  </a:lnTo>
                  <a:lnTo>
                    <a:pt x="54" y="34"/>
                  </a:lnTo>
                  <a:lnTo>
                    <a:pt x="48" y="34"/>
                  </a:lnTo>
                  <a:lnTo>
                    <a:pt x="38" y="38"/>
                  </a:lnTo>
                  <a:lnTo>
                    <a:pt x="31" y="44"/>
                  </a:lnTo>
                  <a:lnTo>
                    <a:pt x="23" y="52"/>
                  </a:lnTo>
                  <a:lnTo>
                    <a:pt x="17" y="59"/>
                  </a:lnTo>
                  <a:lnTo>
                    <a:pt x="11" y="67"/>
                  </a:lnTo>
                  <a:lnTo>
                    <a:pt x="7" y="77"/>
                  </a:lnTo>
                  <a:lnTo>
                    <a:pt x="4" y="84"/>
                  </a:lnTo>
                  <a:lnTo>
                    <a:pt x="0" y="94"/>
                  </a:lnTo>
                  <a:lnTo>
                    <a:pt x="2" y="98"/>
                  </a:lnTo>
                  <a:lnTo>
                    <a:pt x="4" y="101"/>
                  </a:lnTo>
                  <a:lnTo>
                    <a:pt x="6" y="105"/>
                  </a:lnTo>
                  <a:lnTo>
                    <a:pt x="7" y="111"/>
                  </a:lnTo>
                  <a:lnTo>
                    <a:pt x="9" y="115"/>
                  </a:lnTo>
                  <a:lnTo>
                    <a:pt x="9" y="119"/>
                  </a:lnTo>
                  <a:lnTo>
                    <a:pt x="11" y="121"/>
                  </a:lnTo>
                  <a:lnTo>
                    <a:pt x="11" y="124"/>
                  </a:lnTo>
                  <a:lnTo>
                    <a:pt x="9" y="128"/>
                  </a:lnTo>
                  <a:lnTo>
                    <a:pt x="7" y="132"/>
                  </a:lnTo>
                  <a:lnTo>
                    <a:pt x="7" y="138"/>
                  </a:lnTo>
                  <a:lnTo>
                    <a:pt x="7" y="142"/>
                  </a:lnTo>
                  <a:lnTo>
                    <a:pt x="9" y="146"/>
                  </a:lnTo>
                  <a:lnTo>
                    <a:pt x="11" y="151"/>
                  </a:lnTo>
                  <a:lnTo>
                    <a:pt x="13" y="155"/>
                  </a:lnTo>
                  <a:lnTo>
                    <a:pt x="15" y="159"/>
                  </a:lnTo>
                  <a:lnTo>
                    <a:pt x="19" y="165"/>
                  </a:lnTo>
                  <a:lnTo>
                    <a:pt x="25" y="171"/>
                  </a:lnTo>
                  <a:lnTo>
                    <a:pt x="31" y="174"/>
                  </a:lnTo>
                  <a:lnTo>
                    <a:pt x="36" y="180"/>
                  </a:lnTo>
                  <a:lnTo>
                    <a:pt x="42" y="184"/>
                  </a:lnTo>
                  <a:lnTo>
                    <a:pt x="48" y="186"/>
                  </a:lnTo>
                  <a:lnTo>
                    <a:pt x="55" y="188"/>
                  </a:lnTo>
                  <a:lnTo>
                    <a:pt x="63" y="188"/>
                  </a:lnTo>
                  <a:lnTo>
                    <a:pt x="69" y="184"/>
                  </a:lnTo>
                  <a:lnTo>
                    <a:pt x="73" y="180"/>
                  </a:lnTo>
                  <a:lnTo>
                    <a:pt x="78" y="180"/>
                  </a:lnTo>
                  <a:lnTo>
                    <a:pt x="84" y="178"/>
                  </a:lnTo>
                  <a:lnTo>
                    <a:pt x="94" y="180"/>
                  </a:lnTo>
                  <a:lnTo>
                    <a:pt x="103" y="184"/>
                  </a:lnTo>
                  <a:lnTo>
                    <a:pt x="113" y="188"/>
                  </a:lnTo>
                  <a:lnTo>
                    <a:pt x="123" y="194"/>
                  </a:lnTo>
                  <a:lnTo>
                    <a:pt x="132" y="197"/>
                  </a:lnTo>
                  <a:lnTo>
                    <a:pt x="142" y="199"/>
                  </a:lnTo>
                  <a:lnTo>
                    <a:pt x="146" y="201"/>
                  </a:lnTo>
                  <a:lnTo>
                    <a:pt x="149" y="201"/>
                  </a:lnTo>
                  <a:lnTo>
                    <a:pt x="151" y="201"/>
                  </a:lnTo>
                  <a:lnTo>
                    <a:pt x="155" y="201"/>
                  </a:lnTo>
                  <a:lnTo>
                    <a:pt x="157" y="201"/>
                  </a:lnTo>
                  <a:lnTo>
                    <a:pt x="159" y="201"/>
                  </a:lnTo>
                  <a:lnTo>
                    <a:pt x="161" y="201"/>
                  </a:lnTo>
                  <a:lnTo>
                    <a:pt x="163" y="201"/>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086" name="Freeform 14"/>
            <p:cNvSpPr>
              <a:spLocks/>
            </p:cNvSpPr>
            <p:nvPr/>
          </p:nvSpPr>
          <p:spPr bwMode="auto">
            <a:xfrm>
              <a:off x="4532313" y="2789238"/>
              <a:ext cx="393700" cy="261938"/>
            </a:xfrm>
            <a:custGeom>
              <a:avLst/>
              <a:gdLst/>
              <a:ahLst/>
              <a:cxnLst>
                <a:cxn ang="0">
                  <a:pos x="232" y="153"/>
                </a:cxn>
                <a:cxn ang="0">
                  <a:pos x="244" y="146"/>
                </a:cxn>
                <a:cxn ang="0">
                  <a:pos x="248" y="132"/>
                </a:cxn>
                <a:cxn ang="0">
                  <a:pos x="238" y="107"/>
                </a:cxn>
                <a:cxn ang="0">
                  <a:pos x="219" y="92"/>
                </a:cxn>
                <a:cxn ang="0">
                  <a:pos x="200" y="81"/>
                </a:cxn>
                <a:cxn ang="0">
                  <a:pos x="188" y="81"/>
                </a:cxn>
                <a:cxn ang="0">
                  <a:pos x="178" y="81"/>
                </a:cxn>
                <a:cxn ang="0">
                  <a:pos x="171" y="77"/>
                </a:cxn>
                <a:cxn ang="0">
                  <a:pos x="171" y="69"/>
                </a:cxn>
                <a:cxn ang="0">
                  <a:pos x="171" y="61"/>
                </a:cxn>
                <a:cxn ang="0">
                  <a:pos x="188" y="44"/>
                </a:cxn>
                <a:cxn ang="0">
                  <a:pos x="175" y="33"/>
                </a:cxn>
                <a:cxn ang="0">
                  <a:pos x="159" y="25"/>
                </a:cxn>
                <a:cxn ang="0">
                  <a:pos x="144" y="25"/>
                </a:cxn>
                <a:cxn ang="0">
                  <a:pos x="129" y="27"/>
                </a:cxn>
                <a:cxn ang="0">
                  <a:pos x="115" y="27"/>
                </a:cxn>
                <a:cxn ang="0">
                  <a:pos x="113" y="17"/>
                </a:cxn>
                <a:cxn ang="0">
                  <a:pos x="119" y="6"/>
                </a:cxn>
                <a:cxn ang="0">
                  <a:pos x="115" y="0"/>
                </a:cxn>
                <a:cxn ang="0">
                  <a:pos x="109" y="0"/>
                </a:cxn>
                <a:cxn ang="0">
                  <a:pos x="104" y="6"/>
                </a:cxn>
                <a:cxn ang="0">
                  <a:pos x="100" y="17"/>
                </a:cxn>
                <a:cxn ang="0">
                  <a:pos x="100" y="29"/>
                </a:cxn>
                <a:cxn ang="0">
                  <a:pos x="94" y="36"/>
                </a:cxn>
                <a:cxn ang="0">
                  <a:pos x="90" y="38"/>
                </a:cxn>
                <a:cxn ang="0">
                  <a:pos x="88" y="38"/>
                </a:cxn>
                <a:cxn ang="0">
                  <a:pos x="84" y="23"/>
                </a:cxn>
                <a:cxn ang="0">
                  <a:pos x="83" y="23"/>
                </a:cxn>
                <a:cxn ang="0">
                  <a:pos x="79" y="23"/>
                </a:cxn>
                <a:cxn ang="0">
                  <a:pos x="69" y="19"/>
                </a:cxn>
                <a:cxn ang="0">
                  <a:pos x="58" y="15"/>
                </a:cxn>
                <a:cxn ang="0">
                  <a:pos x="40" y="19"/>
                </a:cxn>
                <a:cxn ang="0">
                  <a:pos x="35" y="25"/>
                </a:cxn>
                <a:cxn ang="0">
                  <a:pos x="31" y="33"/>
                </a:cxn>
                <a:cxn ang="0">
                  <a:pos x="33" y="42"/>
                </a:cxn>
                <a:cxn ang="0">
                  <a:pos x="48" y="50"/>
                </a:cxn>
                <a:cxn ang="0">
                  <a:pos x="63" y="58"/>
                </a:cxn>
                <a:cxn ang="0">
                  <a:pos x="67" y="67"/>
                </a:cxn>
                <a:cxn ang="0">
                  <a:pos x="65" y="73"/>
                </a:cxn>
                <a:cxn ang="0">
                  <a:pos x="60" y="77"/>
                </a:cxn>
                <a:cxn ang="0">
                  <a:pos x="33" y="77"/>
                </a:cxn>
                <a:cxn ang="0">
                  <a:pos x="12" y="84"/>
                </a:cxn>
                <a:cxn ang="0">
                  <a:pos x="0" y="102"/>
                </a:cxn>
                <a:cxn ang="0">
                  <a:pos x="2" y="121"/>
                </a:cxn>
                <a:cxn ang="0">
                  <a:pos x="13" y="134"/>
                </a:cxn>
                <a:cxn ang="0">
                  <a:pos x="29" y="140"/>
                </a:cxn>
                <a:cxn ang="0">
                  <a:pos x="46" y="138"/>
                </a:cxn>
                <a:cxn ang="0">
                  <a:pos x="60" y="130"/>
                </a:cxn>
                <a:cxn ang="0">
                  <a:pos x="63" y="128"/>
                </a:cxn>
                <a:cxn ang="0">
                  <a:pos x="67" y="128"/>
                </a:cxn>
                <a:cxn ang="0">
                  <a:pos x="71" y="134"/>
                </a:cxn>
                <a:cxn ang="0">
                  <a:pos x="69" y="148"/>
                </a:cxn>
                <a:cxn ang="0">
                  <a:pos x="71" y="157"/>
                </a:cxn>
                <a:cxn ang="0">
                  <a:pos x="88" y="163"/>
                </a:cxn>
                <a:cxn ang="0">
                  <a:pos x="102" y="163"/>
                </a:cxn>
                <a:cxn ang="0">
                  <a:pos x="117" y="157"/>
                </a:cxn>
                <a:cxn ang="0">
                  <a:pos x="129" y="142"/>
                </a:cxn>
                <a:cxn ang="0">
                  <a:pos x="136" y="127"/>
                </a:cxn>
                <a:cxn ang="0">
                  <a:pos x="152" y="127"/>
                </a:cxn>
                <a:cxn ang="0">
                  <a:pos x="178" y="148"/>
                </a:cxn>
                <a:cxn ang="0">
                  <a:pos x="211" y="157"/>
                </a:cxn>
              </a:cxnLst>
              <a:rect l="0" t="0" r="r" b="b"/>
              <a:pathLst>
                <a:path w="248" h="165">
                  <a:moveTo>
                    <a:pt x="225" y="157"/>
                  </a:moveTo>
                  <a:lnTo>
                    <a:pt x="228" y="157"/>
                  </a:lnTo>
                  <a:lnTo>
                    <a:pt x="232" y="153"/>
                  </a:lnTo>
                  <a:lnTo>
                    <a:pt x="236" y="151"/>
                  </a:lnTo>
                  <a:lnTo>
                    <a:pt x="242" y="150"/>
                  </a:lnTo>
                  <a:lnTo>
                    <a:pt x="244" y="146"/>
                  </a:lnTo>
                  <a:lnTo>
                    <a:pt x="248" y="142"/>
                  </a:lnTo>
                  <a:lnTo>
                    <a:pt x="248" y="136"/>
                  </a:lnTo>
                  <a:lnTo>
                    <a:pt x="248" y="132"/>
                  </a:lnTo>
                  <a:lnTo>
                    <a:pt x="246" y="123"/>
                  </a:lnTo>
                  <a:lnTo>
                    <a:pt x="242" y="115"/>
                  </a:lnTo>
                  <a:lnTo>
                    <a:pt x="238" y="107"/>
                  </a:lnTo>
                  <a:lnTo>
                    <a:pt x="232" y="102"/>
                  </a:lnTo>
                  <a:lnTo>
                    <a:pt x="226" y="96"/>
                  </a:lnTo>
                  <a:lnTo>
                    <a:pt x="219" y="92"/>
                  </a:lnTo>
                  <a:lnTo>
                    <a:pt x="211" y="86"/>
                  </a:lnTo>
                  <a:lnTo>
                    <a:pt x="203" y="82"/>
                  </a:lnTo>
                  <a:lnTo>
                    <a:pt x="200" y="81"/>
                  </a:lnTo>
                  <a:lnTo>
                    <a:pt x="196" y="81"/>
                  </a:lnTo>
                  <a:lnTo>
                    <a:pt x="192" y="81"/>
                  </a:lnTo>
                  <a:lnTo>
                    <a:pt x="188" y="81"/>
                  </a:lnTo>
                  <a:lnTo>
                    <a:pt x="184" y="81"/>
                  </a:lnTo>
                  <a:lnTo>
                    <a:pt x="182" y="81"/>
                  </a:lnTo>
                  <a:lnTo>
                    <a:pt x="178" y="81"/>
                  </a:lnTo>
                  <a:lnTo>
                    <a:pt x="175" y="81"/>
                  </a:lnTo>
                  <a:lnTo>
                    <a:pt x="173" y="79"/>
                  </a:lnTo>
                  <a:lnTo>
                    <a:pt x="171" y="77"/>
                  </a:lnTo>
                  <a:lnTo>
                    <a:pt x="171" y="75"/>
                  </a:lnTo>
                  <a:lnTo>
                    <a:pt x="171" y="73"/>
                  </a:lnTo>
                  <a:lnTo>
                    <a:pt x="171" y="69"/>
                  </a:lnTo>
                  <a:lnTo>
                    <a:pt x="171" y="67"/>
                  </a:lnTo>
                  <a:lnTo>
                    <a:pt x="171" y="65"/>
                  </a:lnTo>
                  <a:lnTo>
                    <a:pt x="171" y="61"/>
                  </a:lnTo>
                  <a:lnTo>
                    <a:pt x="190" y="54"/>
                  </a:lnTo>
                  <a:lnTo>
                    <a:pt x="190" y="48"/>
                  </a:lnTo>
                  <a:lnTo>
                    <a:pt x="188" y="44"/>
                  </a:lnTo>
                  <a:lnTo>
                    <a:pt x="184" y="38"/>
                  </a:lnTo>
                  <a:lnTo>
                    <a:pt x="180" y="35"/>
                  </a:lnTo>
                  <a:lnTo>
                    <a:pt x="175" y="33"/>
                  </a:lnTo>
                  <a:lnTo>
                    <a:pt x="169" y="29"/>
                  </a:lnTo>
                  <a:lnTo>
                    <a:pt x="163" y="27"/>
                  </a:lnTo>
                  <a:lnTo>
                    <a:pt x="159" y="25"/>
                  </a:lnTo>
                  <a:lnTo>
                    <a:pt x="154" y="25"/>
                  </a:lnTo>
                  <a:lnTo>
                    <a:pt x="148" y="23"/>
                  </a:lnTo>
                  <a:lnTo>
                    <a:pt x="144" y="25"/>
                  </a:lnTo>
                  <a:lnTo>
                    <a:pt x="138" y="25"/>
                  </a:lnTo>
                  <a:lnTo>
                    <a:pt x="134" y="27"/>
                  </a:lnTo>
                  <a:lnTo>
                    <a:pt x="129" y="27"/>
                  </a:lnTo>
                  <a:lnTo>
                    <a:pt x="125" y="29"/>
                  </a:lnTo>
                  <a:lnTo>
                    <a:pt x="119" y="29"/>
                  </a:lnTo>
                  <a:lnTo>
                    <a:pt x="115" y="27"/>
                  </a:lnTo>
                  <a:lnTo>
                    <a:pt x="113" y="23"/>
                  </a:lnTo>
                  <a:lnTo>
                    <a:pt x="113" y="19"/>
                  </a:lnTo>
                  <a:lnTo>
                    <a:pt x="113" y="17"/>
                  </a:lnTo>
                  <a:lnTo>
                    <a:pt x="115" y="13"/>
                  </a:lnTo>
                  <a:lnTo>
                    <a:pt x="117" y="10"/>
                  </a:lnTo>
                  <a:lnTo>
                    <a:pt x="119" y="6"/>
                  </a:lnTo>
                  <a:lnTo>
                    <a:pt x="119" y="2"/>
                  </a:lnTo>
                  <a:lnTo>
                    <a:pt x="117" y="0"/>
                  </a:lnTo>
                  <a:lnTo>
                    <a:pt x="115" y="0"/>
                  </a:lnTo>
                  <a:lnTo>
                    <a:pt x="113" y="0"/>
                  </a:lnTo>
                  <a:lnTo>
                    <a:pt x="111" y="0"/>
                  </a:lnTo>
                  <a:lnTo>
                    <a:pt x="109" y="0"/>
                  </a:lnTo>
                  <a:lnTo>
                    <a:pt x="107" y="2"/>
                  </a:lnTo>
                  <a:lnTo>
                    <a:pt x="106" y="4"/>
                  </a:lnTo>
                  <a:lnTo>
                    <a:pt x="104" y="6"/>
                  </a:lnTo>
                  <a:lnTo>
                    <a:pt x="102" y="10"/>
                  </a:lnTo>
                  <a:lnTo>
                    <a:pt x="102" y="13"/>
                  </a:lnTo>
                  <a:lnTo>
                    <a:pt x="100" y="17"/>
                  </a:lnTo>
                  <a:lnTo>
                    <a:pt x="100" y="21"/>
                  </a:lnTo>
                  <a:lnTo>
                    <a:pt x="100" y="25"/>
                  </a:lnTo>
                  <a:lnTo>
                    <a:pt x="100" y="29"/>
                  </a:lnTo>
                  <a:lnTo>
                    <a:pt x="98" y="33"/>
                  </a:lnTo>
                  <a:lnTo>
                    <a:pt x="96" y="36"/>
                  </a:lnTo>
                  <a:lnTo>
                    <a:pt x="94" y="36"/>
                  </a:lnTo>
                  <a:lnTo>
                    <a:pt x="92" y="36"/>
                  </a:lnTo>
                  <a:lnTo>
                    <a:pt x="92" y="36"/>
                  </a:lnTo>
                  <a:lnTo>
                    <a:pt x="90" y="38"/>
                  </a:lnTo>
                  <a:lnTo>
                    <a:pt x="90" y="38"/>
                  </a:lnTo>
                  <a:lnTo>
                    <a:pt x="90" y="38"/>
                  </a:lnTo>
                  <a:lnTo>
                    <a:pt x="88" y="38"/>
                  </a:lnTo>
                  <a:lnTo>
                    <a:pt x="88" y="38"/>
                  </a:lnTo>
                  <a:lnTo>
                    <a:pt x="84" y="25"/>
                  </a:lnTo>
                  <a:lnTo>
                    <a:pt x="84" y="23"/>
                  </a:lnTo>
                  <a:lnTo>
                    <a:pt x="83" y="23"/>
                  </a:lnTo>
                  <a:lnTo>
                    <a:pt x="83" y="23"/>
                  </a:lnTo>
                  <a:lnTo>
                    <a:pt x="83" y="23"/>
                  </a:lnTo>
                  <a:lnTo>
                    <a:pt x="81" y="23"/>
                  </a:lnTo>
                  <a:lnTo>
                    <a:pt x="79" y="23"/>
                  </a:lnTo>
                  <a:lnTo>
                    <a:pt x="79" y="23"/>
                  </a:lnTo>
                  <a:lnTo>
                    <a:pt x="77" y="25"/>
                  </a:lnTo>
                  <a:lnTo>
                    <a:pt x="73" y="21"/>
                  </a:lnTo>
                  <a:lnTo>
                    <a:pt x="69" y="19"/>
                  </a:lnTo>
                  <a:lnTo>
                    <a:pt x="65" y="17"/>
                  </a:lnTo>
                  <a:lnTo>
                    <a:pt x="61" y="17"/>
                  </a:lnTo>
                  <a:lnTo>
                    <a:pt x="58" y="15"/>
                  </a:lnTo>
                  <a:lnTo>
                    <a:pt x="52" y="17"/>
                  </a:lnTo>
                  <a:lnTo>
                    <a:pt x="46" y="17"/>
                  </a:lnTo>
                  <a:lnTo>
                    <a:pt x="40" y="19"/>
                  </a:lnTo>
                  <a:lnTo>
                    <a:pt x="38" y="21"/>
                  </a:lnTo>
                  <a:lnTo>
                    <a:pt x="36" y="23"/>
                  </a:lnTo>
                  <a:lnTo>
                    <a:pt x="35" y="25"/>
                  </a:lnTo>
                  <a:lnTo>
                    <a:pt x="33" y="29"/>
                  </a:lnTo>
                  <a:lnTo>
                    <a:pt x="33" y="31"/>
                  </a:lnTo>
                  <a:lnTo>
                    <a:pt x="31" y="33"/>
                  </a:lnTo>
                  <a:lnTo>
                    <a:pt x="31" y="35"/>
                  </a:lnTo>
                  <a:lnTo>
                    <a:pt x="31" y="38"/>
                  </a:lnTo>
                  <a:lnTo>
                    <a:pt x="33" y="42"/>
                  </a:lnTo>
                  <a:lnTo>
                    <a:pt x="38" y="46"/>
                  </a:lnTo>
                  <a:lnTo>
                    <a:pt x="42" y="48"/>
                  </a:lnTo>
                  <a:lnTo>
                    <a:pt x="48" y="50"/>
                  </a:lnTo>
                  <a:lnTo>
                    <a:pt x="54" y="52"/>
                  </a:lnTo>
                  <a:lnTo>
                    <a:pt x="60" y="54"/>
                  </a:lnTo>
                  <a:lnTo>
                    <a:pt x="63" y="58"/>
                  </a:lnTo>
                  <a:lnTo>
                    <a:pt x="67" y="61"/>
                  </a:lnTo>
                  <a:lnTo>
                    <a:pt x="67" y="65"/>
                  </a:lnTo>
                  <a:lnTo>
                    <a:pt x="67" y="67"/>
                  </a:lnTo>
                  <a:lnTo>
                    <a:pt x="67" y="69"/>
                  </a:lnTo>
                  <a:lnTo>
                    <a:pt x="65" y="71"/>
                  </a:lnTo>
                  <a:lnTo>
                    <a:pt x="65" y="73"/>
                  </a:lnTo>
                  <a:lnTo>
                    <a:pt x="63" y="75"/>
                  </a:lnTo>
                  <a:lnTo>
                    <a:pt x="61" y="77"/>
                  </a:lnTo>
                  <a:lnTo>
                    <a:pt x="60" y="77"/>
                  </a:lnTo>
                  <a:lnTo>
                    <a:pt x="50" y="77"/>
                  </a:lnTo>
                  <a:lnTo>
                    <a:pt x="42" y="77"/>
                  </a:lnTo>
                  <a:lnTo>
                    <a:pt x="33" y="77"/>
                  </a:lnTo>
                  <a:lnTo>
                    <a:pt x="27" y="79"/>
                  </a:lnTo>
                  <a:lnTo>
                    <a:pt x="19" y="81"/>
                  </a:lnTo>
                  <a:lnTo>
                    <a:pt x="12" y="84"/>
                  </a:lnTo>
                  <a:lnTo>
                    <a:pt x="6" y="90"/>
                  </a:lnTo>
                  <a:lnTo>
                    <a:pt x="0" y="96"/>
                  </a:lnTo>
                  <a:lnTo>
                    <a:pt x="0" y="102"/>
                  </a:lnTo>
                  <a:lnTo>
                    <a:pt x="0" y="109"/>
                  </a:lnTo>
                  <a:lnTo>
                    <a:pt x="0" y="115"/>
                  </a:lnTo>
                  <a:lnTo>
                    <a:pt x="2" y="121"/>
                  </a:lnTo>
                  <a:lnTo>
                    <a:pt x="6" y="125"/>
                  </a:lnTo>
                  <a:lnTo>
                    <a:pt x="8" y="130"/>
                  </a:lnTo>
                  <a:lnTo>
                    <a:pt x="13" y="134"/>
                  </a:lnTo>
                  <a:lnTo>
                    <a:pt x="17" y="136"/>
                  </a:lnTo>
                  <a:lnTo>
                    <a:pt x="23" y="138"/>
                  </a:lnTo>
                  <a:lnTo>
                    <a:pt x="29" y="140"/>
                  </a:lnTo>
                  <a:lnTo>
                    <a:pt x="35" y="140"/>
                  </a:lnTo>
                  <a:lnTo>
                    <a:pt x="40" y="138"/>
                  </a:lnTo>
                  <a:lnTo>
                    <a:pt x="46" y="138"/>
                  </a:lnTo>
                  <a:lnTo>
                    <a:pt x="52" y="136"/>
                  </a:lnTo>
                  <a:lnTo>
                    <a:pt x="56" y="132"/>
                  </a:lnTo>
                  <a:lnTo>
                    <a:pt x="60" y="130"/>
                  </a:lnTo>
                  <a:lnTo>
                    <a:pt x="60" y="128"/>
                  </a:lnTo>
                  <a:lnTo>
                    <a:pt x="61" y="128"/>
                  </a:lnTo>
                  <a:lnTo>
                    <a:pt x="63" y="128"/>
                  </a:lnTo>
                  <a:lnTo>
                    <a:pt x="63" y="128"/>
                  </a:lnTo>
                  <a:lnTo>
                    <a:pt x="65" y="128"/>
                  </a:lnTo>
                  <a:lnTo>
                    <a:pt x="67" y="128"/>
                  </a:lnTo>
                  <a:lnTo>
                    <a:pt x="69" y="128"/>
                  </a:lnTo>
                  <a:lnTo>
                    <a:pt x="71" y="130"/>
                  </a:lnTo>
                  <a:lnTo>
                    <a:pt x="71" y="134"/>
                  </a:lnTo>
                  <a:lnTo>
                    <a:pt x="71" y="138"/>
                  </a:lnTo>
                  <a:lnTo>
                    <a:pt x="69" y="144"/>
                  </a:lnTo>
                  <a:lnTo>
                    <a:pt x="69" y="148"/>
                  </a:lnTo>
                  <a:lnTo>
                    <a:pt x="69" y="151"/>
                  </a:lnTo>
                  <a:lnTo>
                    <a:pt x="69" y="153"/>
                  </a:lnTo>
                  <a:lnTo>
                    <a:pt x="71" y="157"/>
                  </a:lnTo>
                  <a:lnTo>
                    <a:pt x="77" y="159"/>
                  </a:lnTo>
                  <a:lnTo>
                    <a:pt x="83" y="163"/>
                  </a:lnTo>
                  <a:lnTo>
                    <a:pt x="88" y="163"/>
                  </a:lnTo>
                  <a:lnTo>
                    <a:pt x="92" y="165"/>
                  </a:lnTo>
                  <a:lnTo>
                    <a:pt x="98" y="163"/>
                  </a:lnTo>
                  <a:lnTo>
                    <a:pt x="102" y="163"/>
                  </a:lnTo>
                  <a:lnTo>
                    <a:pt x="107" y="161"/>
                  </a:lnTo>
                  <a:lnTo>
                    <a:pt x="111" y="159"/>
                  </a:lnTo>
                  <a:lnTo>
                    <a:pt x="117" y="157"/>
                  </a:lnTo>
                  <a:lnTo>
                    <a:pt x="123" y="153"/>
                  </a:lnTo>
                  <a:lnTo>
                    <a:pt x="127" y="148"/>
                  </a:lnTo>
                  <a:lnTo>
                    <a:pt x="129" y="142"/>
                  </a:lnTo>
                  <a:lnTo>
                    <a:pt x="130" y="136"/>
                  </a:lnTo>
                  <a:lnTo>
                    <a:pt x="132" y="132"/>
                  </a:lnTo>
                  <a:lnTo>
                    <a:pt x="136" y="127"/>
                  </a:lnTo>
                  <a:lnTo>
                    <a:pt x="138" y="123"/>
                  </a:lnTo>
                  <a:lnTo>
                    <a:pt x="144" y="119"/>
                  </a:lnTo>
                  <a:lnTo>
                    <a:pt x="152" y="127"/>
                  </a:lnTo>
                  <a:lnTo>
                    <a:pt x="159" y="134"/>
                  </a:lnTo>
                  <a:lnTo>
                    <a:pt x="169" y="140"/>
                  </a:lnTo>
                  <a:lnTo>
                    <a:pt x="178" y="148"/>
                  </a:lnTo>
                  <a:lnTo>
                    <a:pt x="188" y="151"/>
                  </a:lnTo>
                  <a:lnTo>
                    <a:pt x="200" y="155"/>
                  </a:lnTo>
                  <a:lnTo>
                    <a:pt x="211" y="157"/>
                  </a:lnTo>
                  <a:lnTo>
                    <a:pt x="225" y="157"/>
                  </a:lnTo>
                  <a:close/>
                </a:path>
              </a:pathLst>
            </a:custGeom>
            <a:solidFill>
              <a:srgbClr val="D9D9D9"/>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087" name="Freeform 15"/>
            <p:cNvSpPr>
              <a:spLocks/>
            </p:cNvSpPr>
            <p:nvPr/>
          </p:nvSpPr>
          <p:spPr bwMode="auto">
            <a:xfrm>
              <a:off x="5016500" y="2603500"/>
              <a:ext cx="322263" cy="258763"/>
            </a:xfrm>
            <a:custGeom>
              <a:avLst/>
              <a:gdLst/>
              <a:ahLst/>
              <a:cxnLst>
                <a:cxn ang="0">
                  <a:pos x="157" y="157"/>
                </a:cxn>
                <a:cxn ang="0">
                  <a:pos x="169" y="148"/>
                </a:cxn>
                <a:cxn ang="0">
                  <a:pos x="173" y="132"/>
                </a:cxn>
                <a:cxn ang="0">
                  <a:pos x="167" y="125"/>
                </a:cxn>
                <a:cxn ang="0">
                  <a:pos x="169" y="117"/>
                </a:cxn>
                <a:cxn ang="0">
                  <a:pos x="177" y="111"/>
                </a:cxn>
                <a:cxn ang="0">
                  <a:pos x="190" y="109"/>
                </a:cxn>
                <a:cxn ang="0">
                  <a:pos x="202" y="100"/>
                </a:cxn>
                <a:cxn ang="0">
                  <a:pos x="203" y="84"/>
                </a:cxn>
                <a:cxn ang="0">
                  <a:pos x="194" y="69"/>
                </a:cxn>
                <a:cxn ang="0">
                  <a:pos x="179" y="59"/>
                </a:cxn>
                <a:cxn ang="0">
                  <a:pos x="173" y="58"/>
                </a:cxn>
                <a:cxn ang="0">
                  <a:pos x="167" y="56"/>
                </a:cxn>
                <a:cxn ang="0">
                  <a:pos x="161" y="52"/>
                </a:cxn>
                <a:cxn ang="0">
                  <a:pos x="157" y="50"/>
                </a:cxn>
                <a:cxn ang="0">
                  <a:pos x="152" y="48"/>
                </a:cxn>
                <a:cxn ang="0">
                  <a:pos x="134" y="44"/>
                </a:cxn>
                <a:cxn ang="0">
                  <a:pos x="113" y="44"/>
                </a:cxn>
                <a:cxn ang="0">
                  <a:pos x="92" y="42"/>
                </a:cxn>
                <a:cxn ang="0">
                  <a:pos x="96" y="27"/>
                </a:cxn>
                <a:cxn ang="0">
                  <a:pos x="106" y="15"/>
                </a:cxn>
                <a:cxn ang="0">
                  <a:pos x="102" y="4"/>
                </a:cxn>
                <a:cxn ang="0">
                  <a:pos x="92" y="0"/>
                </a:cxn>
                <a:cxn ang="0">
                  <a:pos x="85" y="2"/>
                </a:cxn>
                <a:cxn ang="0">
                  <a:pos x="73" y="12"/>
                </a:cxn>
                <a:cxn ang="0">
                  <a:pos x="67" y="27"/>
                </a:cxn>
                <a:cxn ang="0">
                  <a:pos x="58" y="38"/>
                </a:cxn>
                <a:cxn ang="0">
                  <a:pos x="54" y="38"/>
                </a:cxn>
                <a:cxn ang="0">
                  <a:pos x="50" y="36"/>
                </a:cxn>
                <a:cxn ang="0">
                  <a:pos x="46" y="31"/>
                </a:cxn>
                <a:cxn ang="0">
                  <a:pos x="29" y="35"/>
                </a:cxn>
                <a:cxn ang="0">
                  <a:pos x="14" y="42"/>
                </a:cxn>
                <a:cxn ang="0">
                  <a:pos x="4" y="58"/>
                </a:cxn>
                <a:cxn ang="0">
                  <a:pos x="0" y="73"/>
                </a:cxn>
                <a:cxn ang="0">
                  <a:pos x="2" y="86"/>
                </a:cxn>
                <a:cxn ang="0">
                  <a:pos x="10" y="86"/>
                </a:cxn>
                <a:cxn ang="0">
                  <a:pos x="17" y="84"/>
                </a:cxn>
                <a:cxn ang="0">
                  <a:pos x="23" y="82"/>
                </a:cxn>
                <a:cxn ang="0">
                  <a:pos x="27" y="86"/>
                </a:cxn>
                <a:cxn ang="0">
                  <a:pos x="29" y="92"/>
                </a:cxn>
                <a:cxn ang="0">
                  <a:pos x="23" y="102"/>
                </a:cxn>
                <a:cxn ang="0">
                  <a:pos x="14" y="109"/>
                </a:cxn>
                <a:cxn ang="0">
                  <a:pos x="6" y="115"/>
                </a:cxn>
                <a:cxn ang="0">
                  <a:pos x="12" y="132"/>
                </a:cxn>
                <a:cxn ang="0">
                  <a:pos x="29" y="144"/>
                </a:cxn>
                <a:cxn ang="0">
                  <a:pos x="46" y="148"/>
                </a:cxn>
                <a:cxn ang="0">
                  <a:pos x="60" y="146"/>
                </a:cxn>
                <a:cxn ang="0">
                  <a:pos x="69" y="138"/>
                </a:cxn>
                <a:cxn ang="0">
                  <a:pos x="71" y="129"/>
                </a:cxn>
                <a:cxn ang="0">
                  <a:pos x="75" y="121"/>
                </a:cxn>
                <a:cxn ang="0">
                  <a:pos x="81" y="111"/>
                </a:cxn>
                <a:cxn ang="0">
                  <a:pos x="85" y="111"/>
                </a:cxn>
                <a:cxn ang="0">
                  <a:pos x="90" y="113"/>
                </a:cxn>
                <a:cxn ang="0">
                  <a:pos x="92" y="123"/>
                </a:cxn>
                <a:cxn ang="0">
                  <a:pos x="90" y="138"/>
                </a:cxn>
                <a:cxn ang="0">
                  <a:pos x="96" y="152"/>
                </a:cxn>
                <a:cxn ang="0">
                  <a:pos x="113" y="159"/>
                </a:cxn>
                <a:cxn ang="0">
                  <a:pos x="132" y="163"/>
                </a:cxn>
                <a:cxn ang="0">
                  <a:pos x="150" y="161"/>
                </a:cxn>
              </a:cxnLst>
              <a:rect l="0" t="0" r="r" b="b"/>
              <a:pathLst>
                <a:path w="203" h="163">
                  <a:moveTo>
                    <a:pt x="150" y="161"/>
                  </a:moveTo>
                  <a:lnTo>
                    <a:pt x="154" y="159"/>
                  </a:lnTo>
                  <a:lnTo>
                    <a:pt x="157" y="157"/>
                  </a:lnTo>
                  <a:lnTo>
                    <a:pt x="161" y="153"/>
                  </a:lnTo>
                  <a:lnTo>
                    <a:pt x="165" y="152"/>
                  </a:lnTo>
                  <a:lnTo>
                    <a:pt x="169" y="148"/>
                  </a:lnTo>
                  <a:lnTo>
                    <a:pt x="171" y="144"/>
                  </a:lnTo>
                  <a:lnTo>
                    <a:pt x="173" y="138"/>
                  </a:lnTo>
                  <a:lnTo>
                    <a:pt x="173" y="132"/>
                  </a:lnTo>
                  <a:lnTo>
                    <a:pt x="171" y="130"/>
                  </a:lnTo>
                  <a:lnTo>
                    <a:pt x="169" y="127"/>
                  </a:lnTo>
                  <a:lnTo>
                    <a:pt x="167" y="125"/>
                  </a:lnTo>
                  <a:lnTo>
                    <a:pt x="167" y="121"/>
                  </a:lnTo>
                  <a:lnTo>
                    <a:pt x="169" y="119"/>
                  </a:lnTo>
                  <a:lnTo>
                    <a:pt x="169" y="117"/>
                  </a:lnTo>
                  <a:lnTo>
                    <a:pt x="171" y="113"/>
                  </a:lnTo>
                  <a:lnTo>
                    <a:pt x="173" y="111"/>
                  </a:lnTo>
                  <a:lnTo>
                    <a:pt x="177" y="111"/>
                  </a:lnTo>
                  <a:lnTo>
                    <a:pt x="180" y="111"/>
                  </a:lnTo>
                  <a:lnTo>
                    <a:pt x="186" y="109"/>
                  </a:lnTo>
                  <a:lnTo>
                    <a:pt x="190" y="109"/>
                  </a:lnTo>
                  <a:lnTo>
                    <a:pt x="194" y="105"/>
                  </a:lnTo>
                  <a:lnTo>
                    <a:pt x="198" y="104"/>
                  </a:lnTo>
                  <a:lnTo>
                    <a:pt x="202" y="100"/>
                  </a:lnTo>
                  <a:lnTo>
                    <a:pt x="203" y="96"/>
                  </a:lnTo>
                  <a:lnTo>
                    <a:pt x="203" y="90"/>
                  </a:lnTo>
                  <a:lnTo>
                    <a:pt x="203" y="84"/>
                  </a:lnTo>
                  <a:lnTo>
                    <a:pt x="202" y="79"/>
                  </a:lnTo>
                  <a:lnTo>
                    <a:pt x="198" y="73"/>
                  </a:lnTo>
                  <a:lnTo>
                    <a:pt x="194" y="69"/>
                  </a:lnTo>
                  <a:lnTo>
                    <a:pt x="190" y="63"/>
                  </a:lnTo>
                  <a:lnTo>
                    <a:pt x="184" y="61"/>
                  </a:lnTo>
                  <a:lnTo>
                    <a:pt x="179" y="59"/>
                  </a:lnTo>
                  <a:lnTo>
                    <a:pt x="177" y="58"/>
                  </a:lnTo>
                  <a:lnTo>
                    <a:pt x="175" y="58"/>
                  </a:lnTo>
                  <a:lnTo>
                    <a:pt x="173" y="58"/>
                  </a:lnTo>
                  <a:lnTo>
                    <a:pt x="171" y="58"/>
                  </a:lnTo>
                  <a:lnTo>
                    <a:pt x="169" y="58"/>
                  </a:lnTo>
                  <a:lnTo>
                    <a:pt x="167" y="56"/>
                  </a:lnTo>
                  <a:lnTo>
                    <a:pt x="165" y="56"/>
                  </a:lnTo>
                  <a:lnTo>
                    <a:pt x="163" y="54"/>
                  </a:lnTo>
                  <a:lnTo>
                    <a:pt x="161" y="52"/>
                  </a:lnTo>
                  <a:lnTo>
                    <a:pt x="159" y="52"/>
                  </a:lnTo>
                  <a:lnTo>
                    <a:pt x="159" y="50"/>
                  </a:lnTo>
                  <a:lnTo>
                    <a:pt x="157" y="50"/>
                  </a:lnTo>
                  <a:lnTo>
                    <a:pt x="155" y="48"/>
                  </a:lnTo>
                  <a:lnTo>
                    <a:pt x="154" y="48"/>
                  </a:lnTo>
                  <a:lnTo>
                    <a:pt x="152" y="48"/>
                  </a:lnTo>
                  <a:lnTo>
                    <a:pt x="150" y="48"/>
                  </a:lnTo>
                  <a:lnTo>
                    <a:pt x="142" y="46"/>
                  </a:lnTo>
                  <a:lnTo>
                    <a:pt x="134" y="44"/>
                  </a:lnTo>
                  <a:lnTo>
                    <a:pt x="129" y="44"/>
                  </a:lnTo>
                  <a:lnTo>
                    <a:pt x="121" y="44"/>
                  </a:lnTo>
                  <a:lnTo>
                    <a:pt x="113" y="44"/>
                  </a:lnTo>
                  <a:lnTo>
                    <a:pt x="108" y="44"/>
                  </a:lnTo>
                  <a:lnTo>
                    <a:pt x="100" y="44"/>
                  </a:lnTo>
                  <a:lnTo>
                    <a:pt x="92" y="42"/>
                  </a:lnTo>
                  <a:lnTo>
                    <a:pt x="92" y="36"/>
                  </a:lnTo>
                  <a:lnTo>
                    <a:pt x="94" y="31"/>
                  </a:lnTo>
                  <a:lnTo>
                    <a:pt x="96" y="27"/>
                  </a:lnTo>
                  <a:lnTo>
                    <a:pt x="100" y="23"/>
                  </a:lnTo>
                  <a:lnTo>
                    <a:pt x="102" y="19"/>
                  </a:lnTo>
                  <a:lnTo>
                    <a:pt x="106" y="15"/>
                  </a:lnTo>
                  <a:lnTo>
                    <a:pt x="106" y="12"/>
                  </a:lnTo>
                  <a:lnTo>
                    <a:pt x="104" y="6"/>
                  </a:lnTo>
                  <a:lnTo>
                    <a:pt x="102" y="4"/>
                  </a:lnTo>
                  <a:lnTo>
                    <a:pt x="98" y="2"/>
                  </a:lnTo>
                  <a:lnTo>
                    <a:pt x="96" y="0"/>
                  </a:lnTo>
                  <a:lnTo>
                    <a:pt x="92" y="0"/>
                  </a:lnTo>
                  <a:lnTo>
                    <a:pt x="90" y="0"/>
                  </a:lnTo>
                  <a:lnTo>
                    <a:pt x="86" y="0"/>
                  </a:lnTo>
                  <a:lnTo>
                    <a:pt x="85" y="2"/>
                  </a:lnTo>
                  <a:lnTo>
                    <a:pt x="83" y="2"/>
                  </a:lnTo>
                  <a:lnTo>
                    <a:pt x="77" y="6"/>
                  </a:lnTo>
                  <a:lnTo>
                    <a:pt x="73" y="12"/>
                  </a:lnTo>
                  <a:lnTo>
                    <a:pt x="71" y="15"/>
                  </a:lnTo>
                  <a:lnTo>
                    <a:pt x="69" y="21"/>
                  </a:lnTo>
                  <a:lnTo>
                    <a:pt x="67" y="27"/>
                  </a:lnTo>
                  <a:lnTo>
                    <a:pt x="65" y="31"/>
                  </a:lnTo>
                  <a:lnTo>
                    <a:pt x="61" y="35"/>
                  </a:lnTo>
                  <a:lnTo>
                    <a:pt x="58" y="38"/>
                  </a:lnTo>
                  <a:lnTo>
                    <a:pt x="58" y="38"/>
                  </a:lnTo>
                  <a:lnTo>
                    <a:pt x="56" y="38"/>
                  </a:lnTo>
                  <a:lnTo>
                    <a:pt x="54" y="38"/>
                  </a:lnTo>
                  <a:lnTo>
                    <a:pt x="52" y="38"/>
                  </a:lnTo>
                  <a:lnTo>
                    <a:pt x="50" y="36"/>
                  </a:lnTo>
                  <a:lnTo>
                    <a:pt x="50" y="36"/>
                  </a:lnTo>
                  <a:lnTo>
                    <a:pt x="50" y="35"/>
                  </a:lnTo>
                  <a:lnTo>
                    <a:pt x="50" y="31"/>
                  </a:lnTo>
                  <a:lnTo>
                    <a:pt x="46" y="31"/>
                  </a:lnTo>
                  <a:lnTo>
                    <a:pt x="40" y="33"/>
                  </a:lnTo>
                  <a:lnTo>
                    <a:pt x="35" y="33"/>
                  </a:lnTo>
                  <a:lnTo>
                    <a:pt x="29" y="35"/>
                  </a:lnTo>
                  <a:lnTo>
                    <a:pt x="23" y="36"/>
                  </a:lnTo>
                  <a:lnTo>
                    <a:pt x="17" y="40"/>
                  </a:lnTo>
                  <a:lnTo>
                    <a:pt x="14" y="42"/>
                  </a:lnTo>
                  <a:lnTo>
                    <a:pt x="8" y="46"/>
                  </a:lnTo>
                  <a:lnTo>
                    <a:pt x="6" y="52"/>
                  </a:lnTo>
                  <a:lnTo>
                    <a:pt x="4" y="58"/>
                  </a:lnTo>
                  <a:lnTo>
                    <a:pt x="2" y="61"/>
                  </a:lnTo>
                  <a:lnTo>
                    <a:pt x="0" y="67"/>
                  </a:lnTo>
                  <a:lnTo>
                    <a:pt x="0" y="73"/>
                  </a:lnTo>
                  <a:lnTo>
                    <a:pt x="0" y="77"/>
                  </a:lnTo>
                  <a:lnTo>
                    <a:pt x="0" y="82"/>
                  </a:lnTo>
                  <a:lnTo>
                    <a:pt x="2" y="86"/>
                  </a:lnTo>
                  <a:lnTo>
                    <a:pt x="4" y="86"/>
                  </a:lnTo>
                  <a:lnTo>
                    <a:pt x="8" y="86"/>
                  </a:lnTo>
                  <a:lnTo>
                    <a:pt x="10" y="86"/>
                  </a:lnTo>
                  <a:lnTo>
                    <a:pt x="12" y="86"/>
                  </a:lnTo>
                  <a:lnTo>
                    <a:pt x="15" y="84"/>
                  </a:lnTo>
                  <a:lnTo>
                    <a:pt x="17" y="84"/>
                  </a:lnTo>
                  <a:lnTo>
                    <a:pt x="19" y="84"/>
                  </a:lnTo>
                  <a:lnTo>
                    <a:pt x="21" y="82"/>
                  </a:lnTo>
                  <a:lnTo>
                    <a:pt x="23" y="82"/>
                  </a:lnTo>
                  <a:lnTo>
                    <a:pt x="23" y="84"/>
                  </a:lnTo>
                  <a:lnTo>
                    <a:pt x="25" y="84"/>
                  </a:lnTo>
                  <a:lnTo>
                    <a:pt x="27" y="86"/>
                  </a:lnTo>
                  <a:lnTo>
                    <a:pt x="27" y="88"/>
                  </a:lnTo>
                  <a:lnTo>
                    <a:pt x="29" y="90"/>
                  </a:lnTo>
                  <a:lnTo>
                    <a:pt x="29" y="92"/>
                  </a:lnTo>
                  <a:lnTo>
                    <a:pt x="29" y="94"/>
                  </a:lnTo>
                  <a:lnTo>
                    <a:pt x="27" y="98"/>
                  </a:lnTo>
                  <a:lnTo>
                    <a:pt x="23" y="102"/>
                  </a:lnTo>
                  <a:lnTo>
                    <a:pt x="19" y="105"/>
                  </a:lnTo>
                  <a:lnTo>
                    <a:pt x="17" y="107"/>
                  </a:lnTo>
                  <a:lnTo>
                    <a:pt x="14" y="109"/>
                  </a:lnTo>
                  <a:lnTo>
                    <a:pt x="10" y="111"/>
                  </a:lnTo>
                  <a:lnTo>
                    <a:pt x="8" y="113"/>
                  </a:lnTo>
                  <a:lnTo>
                    <a:pt x="6" y="115"/>
                  </a:lnTo>
                  <a:lnTo>
                    <a:pt x="6" y="121"/>
                  </a:lnTo>
                  <a:lnTo>
                    <a:pt x="8" y="127"/>
                  </a:lnTo>
                  <a:lnTo>
                    <a:pt x="12" y="132"/>
                  </a:lnTo>
                  <a:lnTo>
                    <a:pt x="17" y="136"/>
                  </a:lnTo>
                  <a:lnTo>
                    <a:pt x="23" y="140"/>
                  </a:lnTo>
                  <a:lnTo>
                    <a:pt x="29" y="144"/>
                  </a:lnTo>
                  <a:lnTo>
                    <a:pt x="35" y="146"/>
                  </a:lnTo>
                  <a:lnTo>
                    <a:pt x="40" y="150"/>
                  </a:lnTo>
                  <a:lnTo>
                    <a:pt x="46" y="148"/>
                  </a:lnTo>
                  <a:lnTo>
                    <a:pt x="50" y="148"/>
                  </a:lnTo>
                  <a:lnTo>
                    <a:pt x="56" y="146"/>
                  </a:lnTo>
                  <a:lnTo>
                    <a:pt x="60" y="146"/>
                  </a:lnTo>
                  <a:lnTo>
                    <a:pt x="63" y="144"/>
                  </a:lnTo>
                  <a:lnTo>
                    <a:pt x="67" y="142"/>
                  </a:lnTo>
                  <a:lnTo>
                    <a:pt x="69" y="138"/>
                  </a:lnTo>
                  <a:lnTo>
                    <a:pt x="71" y="134"/>
                  </a:lnTo>
                  <a:lnTo>
                    <a:pt x="71" y="132"/>
                  </a:lnTo>
                  <a:lnTo>
                    <a:pt x="71" y="129"/>
                  </a:lnTo>
                  <a:lnTo>
                    <a:pt x="73" y="125"/>
                  </a:lnTo>
                  <a:lnTo>
                    <a:pt x="73" y="123"/>
                  </a:lnTo>
                  <a:lnTo>
                    <a:pt x="75" y="121"/>
                  </a:lnTo>
                  <a:lnTo>
                    <a:pt x="77" y="117"/>
                  </a:lnTo>
                  <a:lnTo>
                    <a:pt x="79" y="115"/>
                  </a:lnTo>
                  <a:lnTo>
                    <a:pt x="81" y="111"/>
                  </a:lnTo>
                  <a:lnTo>
                    <a:pt x="81" y="111"/>
                  </a:lnTo>
                  <a:lnTo>
                    <a:pt x="83" y="111"/>
                  </a:lnTo>
                  <a:lnTo>
                    <a:pt x="85" y="111"/>
                  </a:lnTo>
                  <a:lnTo>
                    <a:pt x="86" y="111"/>
                  </a:lnTo>
                  <a:lnTo>
                    <a:pt x="88" y="111"/>
                  </a:lnTo>
                  <a:lnTo>
                    <a:pt x="90" y="113"/>
                  </a:lnTo>
                  <a:lnTo>
                    <a:pt x="92" y="115"/>
                  </a:lnTo>
                  <a:lnTo>
                    <a:pt x="92" y="117"/>
                  </a:lnTo>
                  <a:lnTo>
                    <a:pt x="92" y="123"/>
                  </a:lnTo>
                  <a:lnTo>
                    <a:pt x="90" y="129"/>
                  </a:lnTo>
                  <a:lnTo>
                    <a:pt x="90" y="134"/>
                  </a:lnTo>
                  <a:lnTo>
                    <a:pt x="90" y="138"/>
                  </a:lnTo>
                  <a:lnTo>
                    <a:pt x="90" y="144"/>
                  </a:lnTo>
                  <a:lnTo>
                    <a:pt x="92" y="148"/>
                  </a:lnTo>
                  <a:lnTo>
                    <a:pt x="96" y="152"/>
                  </a:lnTo>
                  <a:lnTo>
                    <a:pt x="102" y="155"/>
                  </a:lnTo>
                  <a:lnTo>
                    <a:pt x="108" y="157"/>
                  </a:lnTo>
                  <a:lnTo>
                    <a:pt x="113" y="159"/>
                  </a:lnTo>
                  <a:lnTo>
                    <a:pt x="121" y="161"/>
                  </a:lnTo>
                  <a:lnTo>
                    <a:pt x="127" y="163"/>
                  </a:lnTo>
                  <a:lnTo>
                    <a:pt x="132" y="163"/>
                  </a:lnTo>
                  <a:lnTo>
                    <a:pt x="138" y="163"/>
                  </a:lnTo>
                  <a:lnTo>
                    <a:pt x="144" y="163"/>
                  </a:lnTo>
                  <a:lnTo>
                    <a:pt x="150" y="161"/>
                  </a:lnTo>
                  <a:close/>
                </a:path>
              </a:pathLst>
            </a:custGeom>
            <a:solidFill>
              <a:srgbClr val="C4C4C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088" name="Freeform 16"/>
            <p:cNvSpPr>
              <a:spLocks/>
            </p:cNvSpPr>
            <p:nvPr/>
          </p:nvSpPr>
          <p:spPr bwMode="auto">
            <a:xfrm>
              <a:off x="7200900" y="1701800"/>
              <a:ext cx="411163" cy="258763"/>
            </a:xfrm>
            <a:custGeom>
              <a:avLst/>
              <a:gdLst/>
              <a:ahLst/>
              <a:cxnLst>
                <a:cxn ang="0">
                  <a:pos x="36" y="162"/>
                </a:cxn>
                <a:cxn ang="0">
                  <a:pos x="40" y="160"/>
                </a:cxn>
                <a:cxn ang="0">
                  <a:pos x="44" y="156"/>
                </a:cxn>
                <a:cxn ang="0">
                  <a:pos x="46" y="152"/>
                </a:cxn>
                <a:cxn ang="0">
                  <a:pos x="44" y="146"/>
                </a:cxn>
                <a:cxn ang="0">
                  <a:pos x="42" y="140"/>
                </a:cxn>
                <a:cxn ang="0">
                  <a:pos x="40" y="133"/>
                </a:cxn>
                <a:cxn ang="0">
                  <a:pos x="36" y="129"/>
                </a:cxn>
                <a:cxn ang="0">
                  <a:pos x="34" y="121"/>
                </a:cxn>
                <a:cxn ang="0">
                  <a:pos x="38" y="112"/>
                </a:cxn>
                <a:cxn ang="0">
                  <a:pos x="46" y="104"/>
                </a:cxn>
                <a:cxn ang="0">
                  <a:pos x="53" y="94"/>
                </a:cxn>
                <a:cxn ang="0">
                  <a:pos x="65" y="85"/>
                </a:cxn>
                <a:cxn ang="0">
                  <a:pos x="86" y="71"/>
                </a:cxn>
                <a:cxn ang="0">
                  <a:pos x="107" y="64"/>
                </a:cxn>
                <a:cxn ang="0">
                  <a:pos x="130" y="58"/>
                </a:cxn>
                <a:cxn ang="0">
                  <a:pos x="157" y="60"/>
                </a:cxn>
                <a:cxn ang="0">
                  <a:pos x="188" y="62"/>
                </a:cxn>
                <a:cxn ang="0">
                  <a:pos x="217" y="56"/>
                </a:cxn>
                <a:cxn ang="0">
                  <a:pos x="236" y="46"/>
                </a:cxn>
                <a:cxn ang="0">
                  <a:pos x="245" y="33"/>
                </a:cxn>
                <a:cxn ang="0">
                  <a:pos x="251" y="23"/>
                </a:cxn>
                <a:cxn ang="0">
                  <a:pos x="253" y="18"/>
                </a:cxn>
                <a:cxn ang="0">
                  <a:pos x="255" y="12"/>
                </a:cxn>
                <a:cxn ang="0">
                  <a:pos x="257" y="8"/>
                </a:cxn>
                <a:cxn ang="0">
                  <a:pos x="257" y="2"/>
                </a:cxn>
                <a:cxn ang="0">
                  <a:pos x="251" y="0"/>
                </a:cxn>
                <a:cxn ang="0">
                  <a:pos x="245" y="6"/>
                </a:cxn>
                <a:cxn ang="0">
                  <a:pos x="238" y="8"/>
                </a:cxn>
                <a:cxn ang="0">
                  <a:pos x="228" y="20"/>
                </a:cxn>
                <a:cxn ang="0">
                  <a:pos x="211" y="35"/>
                </a:cxn>
                <a:cxn ang="0">
                  <a:pos x="192" y="41"/>
                </a:cxn>
                <a:cxn ang="0">
                  <a:pos x="169" y="41"/>
                </a:cxn>
                <a:cxn ang="0">
                  <a:pos x="138" y="41"/>
                </a:cxn>
                <a:cxn ang="0">
                  <a:pos x="101" y="48"/>
                </a:cxn>
                <a:cxn ang="0">
                  <a:pos x="67" y="66"/>
                </a:cxn>
                <a:cxn ang="0">
                  <a:pos x="38" y="91"/>
                </a:cxn>
                <a:cxn ang="0">
                  <a:pos x="7" y="71"/>
                </a:cxn>
                <a:cxn ang="0">
                  <a:pos x="7" y="69"/>
                </a:cxn>
                <a:cxn ang="0">
                  <a:pos x="5" y="69"/>
                </a:cxn>
                <a:cxn ang="0">
                  <a:pos x="4" y="69"/>
                </a:cxn>
                <a:cxn ang="0">
                  <a:pos x="0" y="71"/>
                </a:cxn>
                <a:cxn ang="0">
                  <a:pos x="4" y="94"/>
                </a:cxn>
                <a:cxn ang="0">
                  <a:pos x="9" y="117"/>
                </a:cxn>
                <a:cxn ang="0">
                  <a:pos x="21" y="142"/>
                </a:cxn>
                <a:cxn ang="0">
                  <a:pos x="36" y="163"/>
                </a:cxn>
              </a:cxnLst>
              <a:rect l="0" t="0" r="r" b="b"/>
              <a:pathLst>
                <a:path w="259" h="163">
                  <a:moveTo>
                    <a:pt x="36" y="163"/>
                  </a:moveTo>
                  <a:lnTo>
                    <a:pt x="36" y="162"/>
                  </a:lnTo>
                  <a:lnTo>
                    <a:pt x="38" y="162"/>
                  </a:lnTo>
                  <a:lnTo>
                    <a:pt x="40" y="160"/>
                  </a:lnTo>
                  <a:lnTo>
                    <a:pt x="42" y="158"/>
                  </a:lnTo>
                  <a:lnTo>
                    <a:pt x="44" y="156"/>
                  </a:lnTo>
                  <a:lnTo>
                    <a:pt x="46" y="154"/>
                  </a:lnTo>
                  <a:lnTo>
                    <a:pt x="46" y="152"/>
                  </a:lnTo>
                  <a:lnTo>
                    <a:pt x="46" y="150"/>
                  </a:lnTo>
                  <a:lnTo>
                    <a:pt x="44" y="146"/>
                  </a:lnTo>
                  <a:lnTo>
                    <a:pt x="44" y="144"/>
                  </a:lnTo>
                  <a:lnTo>
                    <a:pt x="42" y="140"/>
                  </a:lnTo>
                  <a:lnTo>
                    <a:pt x="40" y="137"/>
                  </a:lnTo>
                  <a:lnTo>
                    <a:pt x="40" y="133"/>
                  </a:lnTo>
                  <a:lnTo>
                    <a:pt x="38" y="131"/>
                  </a:lnTo>
                  <a:lnTo>
                    <a:pt x="36" y="129"/>
                  </a:lnTo>
                  <a:lnTo>
                    <a:pt x="32" y="127"/>
                  </a:lnTo>
                  <a:lnTo>
                    <a:pt x="34" y="121"/>
                  </a:lnTo>
                  <a:lnTo>
                    <a:pt x="36" y="117"/>
                  </a:lnTo>
                  <a:lnTo>
                    <a:pt x="38" y="112"/>
                  </a:lnTo>
                  <a:lnTo>
                    <a:pt x="42" y="108"/>
                  </a:lnTo>
                  <a:lnTo>
                    <a:pt x="46" y="104"/>
                  </a:lnTo>
                  <a:lnTo>
                    <a:pt x="50" y="98"/>
                  </a:lnTo>
                  <a:lnTo>
                    <a:pt x="53" y="94"/>
                  </a:lnTo>
                  <a:lnTo>
                    <a:pt x="55" y="91"/>
                  </a:lnTo>
                  <a:lnTo>
                    <a:pt x="65" y="85"/>
                  </a:lnTo>
                  <a:lnTo>
                    <a:pt x="76" y="77"/>
                  </a:lnTo>
                  <a:lnTo>
                    <a:pt x="86" y="71"/>
                  </a:lnTo>
                  <a:lnTo>
                    <a:pt x="98" y="68"/>
                  </a:lnTo>
                  <a:lnTo>
                    <a:pt x="107" y="64"/>
                  </a:lnTo>
                  <a:lnTo>
                    <a:pt x="119" y="60"/>
                  </a:lnTo>
                  <a:lnTo>
                    <a:pt x="130" y="58"/>
                  </a:lnTo>
                  <a:lnTo>
                    <a:pt x="140" y="58"/>
                  </a:lnTo>
                  <a:lnTo>
                    <a:pt x="157" y="60"/>
                  </a:lnTo>
                  <a:lnTo>
                    <a:pt x="172" y="60"/>
                  </a:lnTo>
                  <a:lnTo>
                    <a:pt x="188" y="62"/>
                  </a:lnTo>
                  <a:lnTo>
                    <a:pt x="201" y="60"/>
                  </a:lnTo>
                  <a:lnTo>
                    <a:pt x="217" y="56"/>
                  </a:lnTo>
                  <a:lnTo>
                    <a:pt x="228" y="50"/>
                  </a:lnTo>
                  <a:lnTo>
                    <a:pt x="236" y="46"/>
                  </a:lnTo>
                  <a:lnTo>
                    <a:pt x="241" y="41"/>
                  </a:lnTo>
                  <a:lnTo>
                    <a:pt x="245" y="33"/>
                  </a:lnTo>
                  <a:lnTo>
                    <a:pt x="251" y="27"/>
                  </a:lnTo>
                  <a:lnTo>
                    <a:pt x="251" y="23"/>
                  </a:lnTo>
                  <a:lnTo>
                    <a:pt x="253" y="20"/>
                  </a:lnTo>
                  <a:lnTo>
                    <a:pt x="253" y="18"/>
                  </a:lnTo>
                  <a:lnTo>
                    <a:pt x="253" y="16"/>
                  </a:lnTo>
                  <a:lnTo>
                    <a:pt x="255" y="12"/>
                  </a:lnTo>
                  <a:lnTo>
                    <a:pt x="257" y="10"/>
                  </a:lnTo>
                  <a:lnTo>
                    <a:pt x="257" y="8"/>
                  </a:lnTo>
                  <a:lnTo>
                    <a:pt x="259" y="4"/>
                  </a:lnTo>
                  <a:lnTo>
                    <a:pt x="257" y="2"/>
                  </a:lnTo>
                  <a:lnTo>
                    <a:pt x="253" y="0"/>
                  </a:lnTo>
                  <a:lnTo>
                    <a:pt x="251" y="0"/>
                  </a:lnTo>
                  <a:lnTo>
                    <a:pt x="247" y="2"/>
                  </a:lnTo>
                  <a:lnTo>
                    <a:pt x="245" y="6"/>
                  </a:lnTo>
                  <a:lnTo>
                    <a:pt x="241" y="8"/>
                  </a:lnTo>
                  <a:lnTo>
                    <a:pt x="238" y="8"/>
                  </a:lnTo>
                  <a:lnTo>
                    <a:pt x="234" y="8"/>
                  </a:lnTo>
                  <a:lnTo>
                    <a:pt x="228" y="20"/>
                  </a:lnTo>
                  <a:lnTo>
                    <a:pt x="220" y="29"/>
                  </a:lnTo>
                  <a:lnTo>
                    <a:pt x="211" y="35"/>
                  </a:lnTo>
                  <a:lnTo>
                    <a:pt x="203" y="39"/>
                  </a:lnTo>
                  <a:lnTo>
                    <a:pt x="192" y="41"/>
                  </a:lnTo>
                  <a:lnTo>
                    <a:pt x="180" y="43"/>
                  </a:lnTo>
                  <a:lnTo>
                    <a:pt x="169" y="41"/>
                  </a:lnTo>
                  <a:lnTo>
                    <a:pt x="157" y="39"/>
                  </a:lnTo>
                  <a:lnTo>
                    <a:pt x="138" y="41"/>
                  </a:lnTo>
                  <a:lnTo>
                    <a:pt x="119" y="45"/>
                  </a:lnTo>
                  <a:lnTo>
                    <a:pt x="101" y="48"/>
                  </a:lnTo>
                  <a:lnTo>
                    <a:pt x="84" y="56"/>
                  </a:lnTo>
                  <a:lnTo>
                    <a:pt x="67" y="66"/>
                  </a:lnTo>
                  <a:lnTo>
                    <a:pt x="52" y="77"/>
                  </a:lnTo>
                  <a:lnTo>
                    <a:pt x="38" y="91"/>
                  </a:lnTo>
                  <a:lnTo>
                    <a:pt x="25" y="106"/>
                  </a:lnTo>
                  <a:lnTo>
                    <a:pt x="7" y="71"/>
                  </a:lnTo>
                  <a:lnTo>
                    <a:pt x="7" y="69"/>
                  </a:lnTo>
                  <a:lnTo>
                    <a:pt x="7" y="69"/>
                  </a:lnTo>
                  <a:lnTo>
                    <a:pt x="5" y="69"/>
                  </a:lnTo>
                  <a:lnTo>
                    <a:pt x="5" y="69"/>
                  </a:lnTo>
                  <a:lnTo>
                    <a:pt x="4" y="69"/>
                  </a:lnTo>
                  <a:lnTo>
                    <a:pt x="4" y="69"/>
                  </a:lnTo>
                  <a:lnTo>
                    <a:pt x="2" y="69"/>
                  </a:lnTo>
                  <a:lnTo>
                    <a:pt x="0" y="71"/>
                  </a:lnTo>
                  <a:lnTo>
                    <a:pt x="2" y="81"/>
                  </a:lnTo>
                  <a:lnTo>
                    <a:pt x="4" y="94"/>
                  </a:lnTo>
                  <a:lnTo>
                    <a:pt x="5" y="106"/>
                  </a:lnTo>
                  <a:lnTo>
                    <a:pt x="9" y="117"/>
                  </a:lnTo>
                  <a:lnTo>
                    <a:pt x="13" y="131"/>
                  </a:lnTo>
                  <a:lnTo>
                    <a:pt x="21" y="142"/>
                  </a:lnTo>
                  <a:lnTo>
                    <a:pt x="27" y="154"/>
                  </a:lnTo>
                  <a:lnTo>
                    <a:pt x="36" y="163"/>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089" name="Freeform 17"/>
            <p:cNvSpPr>
              <a:spLocks/>
            </p:cNvSpPr>
            <p:nvPr/>
          </p:nvSpPr>
          <p:spPr bwMode="auto">
            <a:xfrm>
              <a:off x="6910388" y="1230313"/>
              <a:ext cx="825500" cy="377825"/>
            </a:xfrm>
            <a:custGeom>
              <a:avLst/>
              <a:gdLst/>
              <a:ahLst/>
              <a:cxnLst>
                <a:cxn ang="0">
                  <a:pos x="434" y="205"/>
                </a:cxn>
                <a:cxn ang="0">
                  <a:pos x="461" y="192"/>
                </a:cxn>
                <a:cxn ang="0">
                  <a:pos x="488" y="177"/>
                </a:cxn>
                <a:cxn ang="0">
                  <a:pos x="511" y="156"/>
                </a:cxn>
                <a:cxn ang="0">
                  <a:pos x="517" y="134"/>
                </a:cxn>
                <a:cxn ang="0">
                  <a:pos x="505" y="119"/>
                </a:cxn>
                <a:cxn ang="0">
                  <a:pos x="484" y="100"/>
                </a:cxn>
                <a:cxn ang="0">
                  <a:pos x="449" y="79"/>
                </a:cxn>
                <a:cxn ang="0">
                  <a:pos x="415" y="64"/>
                </a:cxn>
                <a:cxn ang="0">
                  <a:pos x="392" y="50"/>
                </a:cxn>
                <a:cxn ang="0">
                  <a:pos x="371" y="42"/>
                </a:cxn>
                <a:cxn ang="0">
                  <a:pos x="352" y="39"/>
                </a:cxn>
                <a:cxn ang="0">
                  <a:pos x="334" y="31"/>
                </a:cxn>
                <a:cxn ang="0">
                  <a:pos x="323" y="46"/>
                </a:cxn>
                <a:cxn ang="0">
                  <a:pos x="319" y="83"/>
                </a:cxn>
                <a:cxn ang="0">
                  <a:pos x="311" y="115"/>
                </a:cxn>
                <a:cxn ang="0">
                  <a:pos x="294" y="146"/>
                </a:cxn>
                <a:cxn ang="0">
                  <a:pos x="267" y="167"/>
                </a:cxn>
                <a:cxn ang="0">
                  <a:pos x="238" y="177"/>
                </a:cxn>
                <a:cxn ang="0">
                  <a:pos x="210" y="175"/>
                </a:cxn>
                <a:cxn ang="0">
                  <a:pos x="181" y="167"/>
                </a:cxn>
                <a:cxn ang="0">
                  <a:pos x="146" y="144"/>
                </a:cxn>
                <a:cxn ang="0">
                  <a:pos x="108" y="108"/>
                </a:cxn>
                <a:cxn ang="0">
                  <a:pos x="77" y="67"/>
                </a:cxn>
                <a:cxn ang="0">
                  <a:pos x="54" y="21"/>
                </a:cxn>
                <a:cxn ang="0">
                  <a:pos x="39" y="0"/>
                </a:cxn>
                <a:cxn ang="0">
                  <a:pos x="27" y="2"/>
                </a:cxn>
                <a:cxn ang="0">
                  <a:pos x="16" y="8"/>
                </a:cxn>
                <a:cxn ang="0">
                  <a:pos x="6" y="17"/>
                </a:cxn>
                <a:cxn ang="0">
                  <a:pos x="0" y="33"/>
                </a:cxn>
                <a:cxn ang="0">
                  <a:pos x="0" y="46"/>
                </a:cxn>
                <a:cxn ang="0">
                  <a:pos x="2" y="60"/>
                </a:cxn>
                <a:cxn ang="0">
                  <a:pos x="2" y="73"/>
                </a:cxn>
                <a:cxn ang="0">
                  <a:pos x="10" y="100"/>
                </a:cxn>
                <a:cxn ang="0">
                  <a:pos x="23" y="134"/>
                </a:cxn>
                <a:cxn ang="0">
                  <a:pos x="43" y="165"/>
                </a:cxn>
                <a:cxn ang="0">
                  <a:pos x="68" y="190"/>
                </a:cxn>
                <a:cxn ang="0">
                  <a:pos x="89" y="203"/>
                </a:cxn>
                <a:cxn ang="0">
                  <a:pos x="102" y="209"/>
                </a:cxn>
                <a:cxn ang="0">
                  <a:pos x="116" y="215"/>
                </a:cxn>
                <a:cxn ang="0">
                  <a:pos x="129" y="219"/>
                </a:cxn>
                <a:cxn ang="0">
                  <a:pos x="165" y="230"/>
                </a:cxn>
                <a:cxn ang="0">
                  <a:pos x="227" y="238"/>
                </a:cxn>
                <a:cxn ang="0">
                  <a:pos x="286" y="236"/>
                </a:cxn>
                <a:cxn ang="0">
                  <a:pos x="348" y="228"/>
                </a:cxn>
                <a:cxn ang="0">
                  <a:pos x="382" y="221"/>
                </a:cxn>
                <a:cxn ang="0">
                  <a:pos x="394" y="217"/>
                </a:cxn>
                <a:cxn ang="0">
                  <a:pos x="403" y="215"/>
                </a:cxn>
                <a:cxn ang="0">
                  <a:pos x="415" y="213"/>
                </a:cxn>
              </a:cxnLst>
              <a:rect l="0" t="0" r="r" b="b"/>
              <a:pathLst>
                <a:path w="520" h="238">
                  <a:moveTo>
                    <a:pt x="421" y="211"/>
                  </a:moveTo>
                  <a:lnTo>
                    <a:pt x="434" y="205"/>
                  </a:lnTo>
                  <a:lnTo>
                    <a:pt x="448" y="200"/>
                  </a:lnTo>
                  <a:lnTo>
                    <a:pt x="461" y="192"/>
                  </a:lnTo>
                  <a:lnTo>
                    <a:pt x="474" y="184"/>
                  </a:lnTo>
                  <a:lnTo>
                    <a:pt x="488" y="177"/>
                  </a:lnTo>
                  <a:lnTo>
                    <a:pt x="499" y="167"/>
                  </a:lnTo>
                  <a:lnTo>
                    <a:pt x="511" y="156"/>
                  </a:lnTo>
                  <a:lnTo>
                    <a:pt x="520" y="144"/>
                  </a:lnTo>
                  <a:lnTo>
                    <a:pt x="517" y="134"/>
                  </a:lnTo>
                  <a:lnTo>
                    <a:pt x="511" y="127"/>
                  </a:lnTo>
                  <a:lnTo>
                    <a:pt x="505" y="119"/>
                  </a:lnTo>
                  <a:lnTo>
                    <a:pt x="499" y="111"/>
                  </a:lnTo>
                  <a:lnTo>
                    <a:pt x="484" y="100"/>
                  </a:lnTo>
                  <a:lnTo>
                    <a:pt x="467" y="88"/>
                  </a:lnTo>
                  <a:lnTo>
                    <a:pt x="449" y="79"/>
                  </a:lnTo>
                  <a:lnTo>
                    <a:pt x="432" y="71"/>
                  </a:lnTo>
                  <a:lnTo>
                    <a:pt x="415" y="64"/>
                  </a:lnTo>
                  <a:lnTo>
                    <a:pt x="401" y="56"/>
                  </a:lnTo>
                  <a:lnTo>
                    <a:pt x="392" y="50"/>
                  </a:lnTo>
                  <a:lnTo>
                    <a:pt x="382" y="46"/>
                  </a:lnTo>
                  <a:lnTo>
                    <a:pt x="371" y="42"/>
                  </a:lnTo>
                  <a:lnTo>
                    <a:pt x="361" y="41"/>
                  </a:lnTo>
                  <a:lnTo>
                    <a:pt x="352" y="39"/>
                  </a:lnTo>
                  <a:lnTo>
                    <a:pt x="342" y="35"/>
                  </a:lnTo>
                  <a:lnTo>
                    <a:pt x="334" y="31"/>
                  </a:lnTo>
                  <a:lnTo>
                    <a:pt x="325" y="27"/>
                  </a:lnTo>
                  <a:lnTo>
                    <a:pt x="323" y="46"/>
                  </a:lnTo>
                  <a:lnTo>
                    <a:pt x="321" y="65"/>
                  </a:lnTo>
                  <a:lnTo>
                    <a:pt x="319" y="83"/>
                  </a:lnTo>
                  <a:lnTo>
                    <a:pt x="315" y="100"/>
                  </a:lnTo>
                  <a:lnTo>
                    <a:pt x="311" y="115"/>
                  </a:lnTo>
                  <a:lnTo>
                    <a:pt x="304" y="131"/>
                  </a:lnTo>
                  <a:lnTo>
                    <a:pt x="294" y="146"/>
                  </a:lnTo>
                  <a:lnTo>
                    <a:pt x="281" y="159"/>
                  </a:lnTo>
                  <a:lnTo>
                    <a:pt x="267" y="167"/>
                  </a:lnTo>
                  <a:lnTo>
                    <a:pt x="254" y="173"/>
                  </a:lnTo>
                  <a:lnTo>
                    <a:pt x="238" y="177"/>
                  </a:lnTo>
                  <a:lnTo>
                    <a:pt x="223" y="177"/>
                  </a:lnTo>
                  <a:lnTo>
                    <a:pt x="210" y="175"/>
                  </a:lnTo>
                  <a:lnTo>
                    <a:pt x="194" y="171"/>
                  </a:lnTo>
                  <a:lnTo>
                    <a:pt x="181" y="167"/>
                  </a:lnTo>
                  <a:lnTo>
                    <a:pt x="169" y="159"/>
                  </a:lnTo>
                  <a:lnTo>
                    <a:pt x="146" y="144"/>
                  </a:lnTo>
                  <a:lnTo>
                    <a:pt x="127" y="127"/>
                  </a:lnTo>
                  <a:lnTo>
                    <a:pt x="108" y="108"/>
                  </a:lnTo>
                  <a:lnTo>
                    <a:pt x="93" y="88"/>
                  </a:lnTo>
                  <a:lnTo>
                    <a:pt x="77" y="67"/>
                  </a:lnTo>
                  <a:lnTo>
                    <a:pt x="66" y="44"/>
                  </a:lnTo>
                  <a:lnTo>
                    <a:pt x="54" y="21"/>
                  </a:lnTo>
                  <a:lnTo>
                    <a:pt x="45" y="0"/>
                  </a:lnTo>
                  <a:lnTo>
                    <a:pt x="39" y="0"/>
                  </a:lnTo>
                  <a:lnTo>
                    <a:pt x="33" y="0"/>
                  </a:lnTo>
                  <a:lnTo>
                    <a:pt x="27" y="2"/>
                  </a:lnTo>
                  <a:lnTo>
                    <a:pt x="22" y="4"/>
                  </a:lnTo>
                  <a:lnTo>
                    <a:pt x="16" y="8"/>
                  </a:lnTo>
                  <a:lnTo>
                    <a:pt x="10" y="14"/>
                  </a:lnTo>
                  <a:lnTo>
                    <a:pt x="6" y="17"/>
                  </a:lnTo>
                  <a:lnTo>
                    <a:pt x="2" y="25"/>
                  </a:lnTo>
                  <a:lnTo>
                    <a:pt x="0" y="33"/>
                  </a:lnTo>
                  <a:lnTo>
                    <a:pt x="0" y="39"/>
                  </a:lnTo>
                  <a:lnTo>
                    <a:pt x="0" y="46"/>
                  </a:lnTo>
                  <a:lnTo>
                    <a:pt x="0" y="52"/>
                  </a:lnTo>
                  <a:lnTo>
                    <a:pt x="2" y="60"/>
                  </a:lnTo>
                  <a:lnTo>
                    <a:pt x="2" y="67"/>
                  </a:lnTo>
                  <a:lnTo>
                    <a:pt x="2" y="73"/>
                  </a:lnTo>
                  <a:lnTo>
                    <a:pt x="4" y="83"/>
                  </a:lnTo>
                  <a:lnTo>
                    <a:pt x="10" y="100"/>
                  </a:lnTo>
                  <a:lnTo>
                    <a:pt x="16" y="117"/>
                  </a:lnTo>
                  <a:lnTo>
                    <a:pt x="23" y="134"/>
                  </a:lnTo>
                  <a:lnTo>
                    <a:pt x="31" y="150"/>
                  </a:lnTo>
                  <a:lnTo>
                    <a:pt x="43" y="165"/>
                  </a:lnTo>
                  <a:lnTo>
                    <a:pt x="54" y="179"/>
                  </a:lnTo>
                  <a:lnTo>
                    <a:pt x="68" y="190"/>
                  </a:lnTo>
                  <a:lnTo>
                    <a:pt x="81" y="198"/>
                  </a:lnTo>
                  <a:lnTo>
                    <a:pt x="89" y="203"/>
                  </a:lnTo>
                  <a:lnTo>
                    <a:pt x="94" y="207"/>
                  </a:lnTo>
                  <a:lnTo>
                    <a:pt x="102" y="209"/>
                  </a:lnTo>
                  <a:lnTo>
                    <a:pt x="108" y="211"/>
                  </a:lnTo>
                  <a:lnTo>
                    <a:pt x="116" y="215"/>
                  </a:lnTo>
                  <a:lnTo>
                    <a:pt x="121" y="217"/>
                  </a:lnTo>
                  <a:lnTo>
                    <a:pt x="129" y="219"/>
                  </a:lnTo>
                  <a:lnTo>
                    <a:pt x="135" y="223"/>
                  </a:lnTo>
                  <a:lnTo>
                    <a:pt x="165" y="230"/>
                  </a:lnTo>
                  <a:lnTo>
                    <a:pt x="196" y="234"/>
                  </a:lnTo>
                  <a:lnTo>
                    <a:pt x="227" y="238"/>
                  </a:lnTo>
                  <a:lnTo>
                    <a:pt x="258" y="238"/>
                  </a:lnTo>
                  <a:lnTo>
                    <a:pt x="286" y="236"/>
                  </a:lnTo>
                  <a:lnTo>
                    <a:pt x="317" y="234"/>
                  </a:lnTo>
                  <a:lnTo>
                    <a:pt x="348" y="228"/>
                  </a:lnTo>
                  <a:lnTo>
                    <a:pt x="375" y="223"/>
                  </a:lnTo>
                  <a:lnTo>
                    <a:pt x="382" y="221"/>
                  </a:lnTo>
                  <a:lnTo>
                    <a:pt x="388" y="219"/>
                  </a:lnTo>
                  <a:lnTo>
                    <a:pt x="394" y="217"/>
                  </a:lnTo>
                  <a:lnTo>
                    <a:pt x="400" y="215"/>
                  </a:lnTo>
                  <a:lnTo>
                    <a:pt x="403" y="215"/>
                  </a:lnTo>
                  <a:lnTo>
                    <a:pt x="409" y="213"/>
                  </a:lnTo>
                  <a:lnTo>
                    <a:pt x="415" y="213"/>
                  </a:lnTo>
                  <a:lnTo>
                    <a:pt x="421" y="211"/>
                  </a:lnTo>
                  <a:close/>
                </a:path>
              </a:pathLst>
            </a:custGeom>
            <a:solidFill>
              <a:srgbClr val="EC34D6"/>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090" name="Freeform 18"/>
            <p:cNvSpPr>
              <a:spLocks/>
            </p:cNvSpPr>
            <p:nvPr/>
          </p:nvSpPr>
          <p:spPr bwMode="auto">
            <a:xfrm>
              <a:off x="5129213" y="2268538"/>
              <a:ext cx="128588" cy="139700"/>
            </a:xfrm>
            <a:custGeom>
              <a:avLst/>
              <a:gdLst/>
              <a:ahLst/>
              <a:cxnLst>
                <a:cxn ang="0">
                  <a:pos x="81" y="88"/>
                </a:cxn>
                <a:cxn ang="0">
                  <a:pos x="52" y="0"/>
                </a:cxn>
                <a:cxn ang="0">
                  <a:pos x="0" y="12"/>
                </a:cxn>
                <a:cxn ang="0">
                  <a:pos x="81" y="88"/>
                </a:cxn>
              </a:cxnLst>
              <a:rect l="0" t="0" r="r" b="b"/>
              <a:pathLst>
                <a:path w="81" h="88">
                  <a:moveTo>
                    <a:pt x="81" y="88"/>
                  </a:moveTo>
                  <a:lnTo>
                    <a:pt x="52" y="0"/>
                  </a:lnTo>
                  <a:lnTo>
                    <a:pt x="0" y="12"/>
                  </a:lnTo>
                  <a:lnTo>
                    <a:pt x="81" y="88"/>
                  </a:lnTo>
                  <a:close/>
                </a:path>
              </a:pathLst>
            </a:custGeom>
            <a:solidFill>
              <a:srgbClr val="FFB83D"/>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091" name="Freeform 19"/>
            <p:cNvSpPr>
              <a:spLocks/>
            </p:cNvSpPr>
            <p:nvPr/>
          </p:nvSpPr>
          <p:spPr bwMode="auto">
            <a:xfrm>
              <a:off x="6975475" y="877888"/>
              <a:ext cx="422275" cy="608013"/>
            </a:xfrm>
            <a:custGeom>
              <a:avLst/>
              <a:gdLst/>
              <a:ahLst/>
              <a:cxnLst>
                <a:cxn ang="0">
                  <a:pos x="218" y="376"/>
                </a:cxn>
                <a:cxn ang="0">
                  <a:pos x="238" y="360"/>
                </a:cxn>
                <a:cxn ang="0">
                  <a:pos x="251" y="341"/>
                </a:cxn>
                <a:cxn ang="0">
                  <a:pos x="261" y="318"/>
                </a:cxn>
                <a:cxn ang="0">
                  <a:pos x="265" y="295"/>
                </a:cxn>
                <a:cxn ang="0">
                  <a:pos x="266" y="268"/>
                </a:cxn>
                <a:cxn ang="0">
                  <a:pos x="266" y="243"/>
                </a:cxn>
                <a:cxn ang="0">
                  <a:pos x="263" y="220"/>
                </a:cxn>
                <a:cxn ang="0">
                  <a:pos x="259" y="213"/>
                </a:cxn>
                <a:cxn ang="0">
                  <a:pos x="255" y="218"/>
                </a:cxn>
                <a:cxn ang="0">
                  <a:pos x="249" y="224"/>
                </a:cxn>
                <a:cxn ang="0">
                  <a:pos x="242" y="228"/>
                </a:cxn>
                <a:cxn ang="0">
                  <a:pos x="228" y="224"/>
                </a:cxn>
                <a:cxn ang="0">
                  <a:pos x="213" y="211"/>
                </a:cxn>
                <a:cxn ang="0">
                  <a:pos x="203" y="192"/>
                </a:cxn>
                <a:cxn ang="0">
                  <a:pos x="195" y="174"/>
                </a:cxn>
                <a:cxn ang="0">
                  <a:pos x="192" y="159"/>
                </a:cxn>
                <a:cxn ang="0">
                  <a:pos x="192" y="146"/>
                </a:cxn>
                <a:cxn ang="0">
                  <a:pos x="192" y="134"/>
                </a:cxn>
                <a:cxn ang="0">
                  <a:pos x="195" y="124"/>
                </a:cxn>
                <a:cxn ang="0">
                  <a:pos x="205" y="119"/>
                </a:cxn>
                <a:cxn ang="0">
                  <a:pos x="217" y="123"/>
                </a:cxn>
                <a:cxn ang="0">
                  <a:pos x="224" y="130"/>
                </a:cxn>
                <a:cxn ang="0">
                  <a:pos x="232" y="136"/>
                </a:cxn>
                <a:cxn ang="0">
                  <a:pos x="224" y="117"/>
                </a:cxn>
                <a:cxn ang="0">
                  <a:pos x="195" y="71"/>
                </a:cxn>
                <a:cxn ang="0">
                  <a:pos x="157" y="32"/>
                </a:cxn>
                <a:cxn ang="0">
                  <a:pos x="123" y="11"/>
                </a:cxn>
                <a:cxn ang="0">
                  <a:pos x="98" y="2"/>
                </a:cxn>
                <a:cxn ang="0">
                  <a:pos x="75" y="0"/>
                </a:cxn>
                <a:cxn ang="0">
                  <a:pos x="53" y="4"/>
                </a:cxn>
                <a:cxn ang="0">
                  <a:pos x="36" y="11"/>
                </a:cxn>
                <a:cxn ang="0">
                  <a:pos x="23" y="27"/>
                </a:cxn>
                <a:cxn ang="0">
                  <a:pos x="9" y="52"/>
                </a:cxn>
                <a:cxn ang="0">
                  <a:pos x="2" y="88"/>
                </a:cxn>
                <a:cxn ang="0">
                  <a:pos x="0" y="123"/>
                </a:cxn>
                <a:cxn ang="0">
                  <a:pos x="4" y="159"/>
                </a:cxn>
                <a:cxn ang="0">
                  <a:pos x="17" y="213"/>
                </a:cxn>
                <a:cxn ang="0">
                  <a:pos x="48" y="278"/>
                </a:cxn>
                <a:cxn ang="0">
                  <a:pos x="78" y="320"/>
                </a:cxn>
                <a:cxn ang="0">
                  <a:pos x="109" y="349"/>
                </a:cxn>
                <a:cxn ang="0">
                  <a:pos x="140" y="372"/>
                </a:cxn>
                <a:cxn ang="0">
                  <a:pos x="167" y="381"/>
                </a:cxn>
                <a:cxn ang="0">
                  <a:pos x="186" y="383"/>
                </a:cxn>
                <a:cxn ang="0">
                  <a:pos x="197" y="383"/>
                </a:cxn>
                <a:cxn ang="0">
                  <a:pos x="201" y="381"/>
                </a:cxn>
                <a:cxn ang="0">
                  <a:pos x="203" y="381"/>
                </a:cxn>
                <a:cxn ang="0">
                  <a:pos x="207" y="379"/>
                </a:cxn>
              </a:cxnLst>
              <a:rect l="0" t="0" r="r" b="b"/>
              <a:pathLst>
                <a:path w="266" h="383">
                  <a:moveTo>
                    <a:pt x="207" y="379"/>
                  </a:moveTo>
                  <a:lnTo>
                    <a:pt x="218" y="376"/>
                  </a:lnTo>
                  <a:lnTo>
                    <a:pt x="228" y="368"/>
                  </a:lnTo>
                  <a:lnTo>
                    <a:pt x="238" y="360"/>
                  </a:lnTo>
                  <a:lnTo>
                    <a:pt x="245" y="351"/>
                  </a:lnTo>
                  <a:lnTo>
                    <a:pt x="251" y="341"/>
                  </a:lnTo>
                  <a:lnTo>
                    <a:pt x="257" y="330"/>
                  </a:lnTo>
                  <a:lnTo>
                    <a:pt x="261" y="318"/>
                  </a:lnTo>
                  <a:lnTo>
                    <a:pt x="263" y="307"/>
                  </a:lnTo>
                  <a:lnTo>
                    <a:pt x="265" y="295"/>
                  </a:lnTo>
                  <a:lnTo>
                    <a:pt x="266" y="282"/>
                  </a:lnTo>
                  <a:lnTo>
                    <a:pt x="266" y="268"/>
                  </a:lnTo>
                  <a:lnTo>
                    <a:pt x="266" y="257"/>
                  </a:lnTo>
                  <a:lnTo>
                    <a:pt x="266" y="243"/>
                  </a:lnTo>
                  <a:lnTo>
                    <a:pt x="265" y="232"/>
                  </a:lnTo>
                  <a:lnTo>
                    <a:pt x="263" y="220"/>
                  </a:lnTo>
                  <a:lnTo>
                    <a:pt x="259" y="211"/>
                  </a:lnTo>
                  <a:lnTo>
                    <a:pt x="259" y="213"/>
                  </a:lnTo>
                  <a:lnTo>
                    <a:pt x="257" y="216"/>
                  </a:lnTo>
                  <a:lnTo>
                    <a:pt x="255" y="218"/>
                  </a:lnTo>
                  <a:lnTo>
                    <a:pt x="251" y="222"/>
                  </a:lnTo>
                  <a:lnTo>
                    <a:pt x="249" y="224"/>
                  </a:lnTo>
                  <a:lnTo>
                    <a:pt x="245" y="226"/>
                  </a:lnTo>
                  <a:lnTo>
                    <a:pt x="242" y="228"/>
                  </a:lnTo>
                  <a:lnTo>
                    <a:pt x="238" y="230"/>
                  </a:lnTo>
                  <a:lnTo>
                    <a:pt x="228" y="224"/>
                  </a:lnTo>
                  <a:lnTo>
                    <a:pt x="218" y="218"/>
                  </a:lnTo>
                  <a:lnTo>
                    <a:pt x="213" y="211"/>
                  </a:lnTo>
                  <a:lnTo>
                    <a:pt x="209" y="201"/>
                  </a:lnTo>
                  <a:lnTo>
                    <a:pt x="203" y="192"/>
                  </a:lnTo>
                  <a:lnTo>
                    <a:pt x="199" y="182"/>
                  </a:lnTo>
                  <a:lnTo>
                    <a:pt x="195" y="174"/>
                  </a:lnTo>
                  <a:lnTo>
                    <a:pt x="192" y="165"/>
                  </a:lnTo>
                  <a:lnTo>
                    <a:pt x="192" y="159"/>
                  </a:lnTo>
                  <a:lnTo>
                    <a:pt x="192" y="153"/>
                  </a:lnTo>
                  <a:lnTo>
                    <a:pt x="192" y="146"/>
                  </a:lnTo>
                  <a:lnTo>
                    <a:pt x="192" y="140"/>
                  </a:lnTo>
                  <a:lnTo>
                    <a:pt x="192" y="134"/>
                  </a:lnTo>
                  <a:lnTo>
                    <a:pt x="194" y="128"/>
                  </a:lnTo>
                  <a:lnTo>
                    <a:pt x="195" y="124"/>
                  </a:lnTo>
                  <a:lnTo>
                    <a:pt x="201" y="121"/>
                  </a:lnTo>
                  <a:lnTo>
                    <a:pt x="205" y="119"/>
                  </a:lnTo>
                  <a:lnTo>
                    <a:pt x="211" y="121"/>
                  </a:lnTo>
                  <a:lnTo>
                    <a:pt x="217" y="123"/>
                  </a:lnTo>
                  <a:lnTo>
                    <a:pt x="220" y="126"/>
                  </a:lnTo>
                  <a:lnTo>
                    <a:pt x="224" y="130"/>
                  </a:lnTo>
                  <a:lnTo>
                    <a:pt x="228" y="132"/>
                  </a:lnTo>
                  <a:lnTo>
                    <a:pt x="232" y="136"/>
                  </a:lnTo>
                  <a:lnTo>
                    <a:pt x="236" y="138"/>
                  </a:lnTo>
                  <a:lnTo>
                    <a:pt x="224" y="117"/>
                  </a:lnTo>
                  <a:lnTo>
                    <a:pt x="211" y="94"/>
                  </a:lnTo>
                  <a:lnTo>
                    <a:pt x="195" y="71"/>
                  </a:lnTo>
                  <a:lnTo>
                    <a:pt x="176" y="52"/>
                  </a:lnTo>
                  <a:lnTo>
                    <a:pt x="157" y="32"/>
                  </a:lnTo>
                  <a:lnTo>
                    <a:pt x="134" y="17"/>
                  </a:lnTo>
                  <a:lnTo>
                    <a:pt x="123" y="11"/>
                  </a:lnTo>
                  <a:lnTo>
                    <a:pt x="111" y="6"/>
                  </a:lnTo>
                  <a:lnTo>
                    <a:pt x="98" y="2"/>
                  </a:lnTo>
                  <a:lnTo>
                    <a:pt x="86" y="0"/>
                  </a:lnTo>
                  <a:lnTo>
                    <a:pt x="75" y="0"/>
                  </a:lnTo>
                  <a:lnTo>
                    <a:pt x="63" y="0"/>
                  </a:lnTo>
                  <a:lnTo>
                    <a:pt x="53" y="4"/>
                  </a:lnTo>
                  <a:lnTo>
                    <a:pt x="44" y="7"/>
                  </a:lnTo>
                  <a:lnTo>
                    <a:pt x="36" y="11"/>
                  </a:lnTo>
                  <a:lnTo>
                    <a:pt x="29" y="19"/>
                  </a:lnTo>
                  <a:lnTo>
                    <a:pt x="23" y="27"/>
                  </a:lnTo>
                  <a:lnTo>
                    <a:pt x="17" y="34"/>
                  </a:lnTo>
                  <a:lnTo>
                    <a:pt x="9" y="52"/>
                  </a:lnTo>
                  <a:lnTo>
                    <a:pt x="4" y="69"/>
                  </a:lnTo>
                  <a:lnTo>
                    <a:pt x="2" y="88"/>
                  </a:lnTo>
                  <a:lnTo>
                    <a:pt x="0" y="105"/>
                  </a:lnTo>
                  <a:lnTo>
                    <a:pt x="0" y="123"/>
                  </a:lnTo>
                  <a:lnTo>
                    <a:pt x="0" y="142"/>
                  </a:lnTo>
                  <a:lnTo>
                    <a:pt x="4" y="159"/>
                  </a:lnTo>
                  <a:lnTo>
                    <a:pt x="7" y="178"/>
                  </a:lnTo>
                  <a:lnTo>
                    <a:pt x="17" y="213"/>
                  </a:lnTo>
                  <a:lnTo>
                    <a:pt x="30" y="247"/>
                  </a:lnTo>
                  <a:lnTo>
                    <a:pt x="48" y="278"/>
                  </a:lnTo>
                  <a:lnTo>
                    <a:pt x="65" y="305"/>
                  </a:lnTo>
                  <a:lnTo>
                    <a:pt x="78" y="320"/>
                  </a:lnTo>
                  <a:lnTo>
                    <a:pt x="94" y="335"/>
                  </a:lnTo>
                  <a:lnTo>
                    <a:pt x="109" y="349"/>
                  </a:lnTo>
                  <a:lnTo>
                    <a:pt x="124" y="362"/>
                  </a:lnTo>
                  <a:lnTo>
                    <a:pt x="140" y="372"/>
                  </a:lnTo>
                  <a:lnTo>
                    <a:pt x="157" y="378"/>
                  </a:lnTo>
                  <a:lnTo>
                    <a:pt x="167" y="381"/>
                  </a:lnTo>
                  <a:lnTo>
                    <a:pt x="176" y="383"/>
                  </a:lnTo>
                  <a:lnTo>
                    <a:pt x="186" y="383"/>
                  </a:lnTo>
                  <a:lnTo>
                    <a:pt x="195" y="383"/>
                  </a:lnTo>
                  <a:lnTo>
                    <a:pt x="197" y="383"/>
                  </a:lnTo>
                  <a:lnTo>
                    <a:pt x="199" y="383"/>
                  </a:lnTo>
                  <a:lnTo>
                    <a:pt x="201" y="381"/>
                  </a:lnTo>
                  <a:lnTo>
                    <a:pt x="203" y="381"/>
                  </a:lnTo>
                  <a:lnTo>
                    <a:pt x="203" y="381"/>
                  </a:lnTo>
                  <a:lnTo>
                    <a:pt x="205" y="379"/>
                  </a:lnTo>
                  <a:lnTo>
                    <a:pt x="207" y="379"/>
                  </a:lnTo>
                  <a:lnTo>
                    <a:pt x="207" y="379"/>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092" name="Freeform 20"/>
            <p:cNvSpPr>
              <a:spLocks/>
            </p:cNvSpPr>
            <p:nvPr/>
          </p:nvSpPr>
          <p:spPr bwMode="auto">
            <a:xfrm>
              <a:off x="7277100" y="901700"/>
              <a:ext cx="279400" cy="377825"/>
            </a:xfrm>
            <a:custGeom>
              <a:avLst/>
              <a:gdLst/>
              <a:ahLst/>
              <a:cxnLst>
                <a:cxn ang="0">
                  <a:pos x="176" y="238"/>
                </a:cxn>
                <a:cxn ang="0">
                  <a:pos x="163" y="155"/>
                </a:cxn>
                <a:cxn ang="0">
                  <a:pos x="163" y="157"/>
                </a:cxn>
                <a:cxn ang="0">
                  <a:pos x="161" y="159"/>
                </a:cxn>
                <a:cxn ang="0">
                  <a:pos x="159" y="161"/>
                </a:cxn>
                <a:cxn ang="0">
                  <a:pos x="157" y="161"/>
                </a:cxn>
                <a:cxn ang="0">
                  <a:pos x="155" y="163"/>
                </a:cxn>
                <a:cxn ang="0">
                  <a:pos x="153" y="163"/>
                </a:cxn>
                <a:cxn ang="0">
                  <a:pos x="151" y="165"/>
                </a:cxn>
                <a:cxn ang="0">
                  <a:pos x="149" y="163"/>
                </a:cxn>
                <a:cxn ang="0">
                  <a:pos x="144" y="161"/>
                </a:cxn>
                <a:cxn ang="0">
                  <a:pos x="138" y="157"/>
                </a:cxn>
                <a:cxn ang="0">
                  <a:pos x="132" y="154"/>
                </a:cxn>
                <a:cxn ang="0">
                  <a:pos x="128" y="148"/>
                </a:cxn>
                <a:cxn ang="0">
                  <a:pos x="126" y="142"/>
                </a:cxn>
                <a:cxn ang="0">
                  <a:pos x="122" y="136"/>
                </a:cxn>
                <a:cxn ang="0">
                  <a:pos x="122" y="131"/>
                </a:cxn>
                <a:cxn ang="0">
                  <a:pos x="121" y="125"/>
                </a:cxn>
                <a:cxn ang="0">
                  <a:pos x="122" y="123"/>
                </a:cxn>
                <a:cxn ang="0">
                  <a:pos x="122" y="119"/>
                </a:cxn>
                <a:cxn ang="0">
                  <a:pos x="122" y="117"/>
                </a:cxn>
                <a:cxn ang="0">
                  <a:pos x="122" y="113"/>
                </a:cxn>
                <a:cxn ang="0">
                  <a:pos x="121" y="111"/>
                </a:cxn>
                <a:cxn ang="0">
                  <a:pos x="122" y="109"/>
                </a:cxn>
                <a:cxn ang="0">
                  <a:pos x="122" y="108"/>
                </a:cxn>
                <a:cxn ang="0">
                  <a:pos x="126" y="106"/>
                </a:cxn>
                <a:cxn ang="0">
                  <a:pos x="128" y="104"/>
                </a:cxn>
                <a:cxn ang="0">
                  <a:pos x="130" y="104"/>
                </a:cxn>
                <a:cxn ang="0">
                  <a:pos x="132" y="102"/>
                </a:cxn>
                <a:cxn ang="0">
                  <a:pos x="134" y="102"/>
                </a:cxn>
                <a:cxn ang="0">
                  <a:pos x="136" y="102"/>
                </a:cxn>
                <a:cxn ang="0">
                  <a:pos x="138" y="102"/>
                </a:cxn>
                <a:cxn ang="0">
                  <a:pos x="140" y="102"/>
                </a:cxn>
                <a:cxn ang="0">
                  <a:pos x="142" y="104"/>
                </a:cxn>
                <a:cxn ang="0">
                  <a:pos x="132" y="88"/>
                </a:cxn>
                <a:cxn ang="0">
                  <a:pos x="122" y="71"/>
                </a:cxn>
                <a:cxn ang="0">
                  <a:pos x="111" y="56"/>
                </a:cxn>
                <a:cxn ang="0">
                  <a:pos x="98" y="40"/>
                </a:cxn>
                <a:cxn ang="0">
                  <a:pos x="82" y="25"/>
                </a:cxn>
                <a:cxn ang="0">
                  <a:pos x="67" y="14"/>
                </a:cxn>
                <a:cxn ang="0">
                  <a:pos x="59" y="10"/>
                </a:cxn>
                <a:cxn ang="0">
                  <a:pos x="50" y="6"/>
                </a:cxn>
                <a:cxn ang="0">
                  <a:pos x="40" y="2"/>
                </a:cxn>
                <a:cxn ang="0">
                  <a:pos x="30" y="0"/>
                </a:cxn>
                <a:cxn ang="0">
                  <a:pos x="25" y="2"/>
                </a:cxn>
                <a:cxn ang="0">
                  <a:pos x="21" y="4"/>
                </a:cxn>
                <a:cxn ang="0">
                  <a:pos x="15" y="8"/>
                </a:cxn>
                <a:cxn ang="0">
                  <a:pos x="11" y="10"/>
                </a:cxn>
                <a:cxn ang="0">
                  <a:pos x="7" y="14"/>
                </a:cxn>
                <a:cxn ang="0">
                  <a:pos x="5" y="15"/>
                </a:cxn>
                <a:cxn ang="0">
                  <a:pos x="2" y="19"/>
                </a:cxn>
                <a:cxn ang="0">
                  <a:pos x="0" y="25"/>
                </a:cxn>
                <a:cxn ang="0">
                  <a:pos x="17" y="44"/>
                </a:cxn>
                <a:cxn ang="0">
                  <a:pos x="32" y="67"/>
                </a:cxn>
                <a:cxn ang="0">
                  <a:pos x="46" y="88"/>
                </a:cxn>
                <a:cxn ang="0">
                  <a:pos x="57" y="111"/>
                </a:cxn>
                <a:cxn ang="0">
                  <a:pos x="67" y="136"/>
                </a:cxn>
                <a:cxn ang="0">
                  <a:pos x="76" y="159"/>
                </a:cxn>
                <a:cxn ang="0">
                  <a:pos x="84" y="184"/>
                </a:cxn>
                <a:cxn ang="0">
                  <a:pos x="90" y="209"/>
                </a:cxn>
                <a:cxn ang="0">
                  <a:pos x="176" y="238"/>
                </a:cxn>
              </a:cxnLst>
              <a:rect l="0" t="0" r="r" b="b"/>
              <a:pathLst>
                <a:path w="176" h="238">
                  <a:moveTo>
                    <a:pt x="176" y="238"/>
                  </a:moveTo>
                  <a:lnTo>
                    <a:pt x="163" y="155"/>
                  </a:lnTo>
                  <a:lnTo>
                    <a:pt x="163" y="157"/>
                  </a:lnTo>
                  <a:lnTo>
                    <a:pt x="161" y="159"/>
                  </a:lnTo>
                  <a:lnTo>
                    <a:pt x="159" y="161"/>
                  </a:lnTo>
                  <a:lnTo>
                    <a:pt x="157" y="161"/>
                  </a:lnTo>
                  <a:lnTo>
                    <a:pt x="155" y="163"/>
                  </a:lnTo>
                  <a:lnTo>
                    <a:pt x="153" y="163"/>
                  </a:lnTo>
                  <a:lnTo>
                    <a:pt x="151" y="165"/>
                  </a:lnTo>
                  <a:lnTo>
                    <a:pt x="149" y="163"/>
                  </a:lnTo>
                  <a:lnTo>
                    <a:pt x="144" y="161"/>
                  </a:lnTo>
                  <a:lnTo>
                    <a:pt x="138" y="157"/>
                  </a:lnTo>
                  <a:lnTo>
                    <a:pt x="132" y="154"/>
                  </a:lnTo>
                  <a:lnTo>
                    <a:pt x="128" y="148"/>
                  </a:lnTo>
                  <a:lnTo>
                    <a:pt x="126" y="142"/>
                  </a:lnTo>
                  <a:lnTo>
                    <a:pt x="122" y="136"/>
                  </a:lnTo>
                  <a:lnTo>
                    <a:pt x="122" y="131"/>
                  </a:lnTo>
                  <a:lnTo>
                    <a:pt x="121" y="125"/>
                  </a:lnTo>
                  <a:lnTo>
                    <a:pt x="122" y="123"/>
                  </a:lnTo>
                  <a:lnTo>
                    <a:pt x="122" y="119"/>
                  </a:lnTo>
                  <a:lnTo>
                    <a:pt x="122" y="117"/>
                  </a:lnTo>
                  <a:lnTo>
                    <a:pt x="122" y="113"/>
                  </a:lnTo>
                  <a:lnTo>
                    <a:pt x="121" y="111"/>
                  </a:lnTo>
                  <a:lnTo>
                    <a:pt x="122" y="109"/>
                  </a:lnTo>
                  <a:lnTo>
                    <a:pt x="122" y="108"/>
                  </a:lnTo>
                  <a:lnTo>
                    <a:pt x="126" y="106"/>
                  </a:lnTo>
                  <a:lnTo>
                    <a:pt x="128" y="104"/>
                  </a:lnTo>
                  <a:lnTo>
                    <a:pt x="130" y="104"/>
                  </a:lnTo>
                  <a:lnTo>
                    <a:pt x="132" y="102"/>
                  </a:lnTo>
                  <a:lnTo>
                    <a:pt x="134" y="102"/>
                  </a:lnTo>
                  <a:lnTo>
                    <a:pt x="136" y="102"/>
                  </a:lnTo>
                  <a:lnTo>
                    <a:pt x="138" y="102"/>
                  </a:lnTo>
                  <a:lnTo>
                    <a:pt x="140" y="102"/>
                  </a:lnTo>
                  <a:lnTo>
                    <a:pt x="142" y="104"/>
                  </a:lnTo>
                  <a:lnTo>
                    <a:pt x="132" y="88"/>
                  </a:lnTo>
                  <a:lnTo>
                    <a:pt x="122" y="71"/>
                  </a:lnTo>
                  <a:lnTo>
                    <a:pt x="111" y="56"/>
                  </a:lnTo>
                  <a:lnTo>
                    <a:pt x="98" y="40"/>
                  </a:lnTo>
                  <a:lnTo>
                    <a:pt x="82" y="25"/>
                  </a:lnTo>
                  <a:lnTo>
                    <a:pt x="67" y="14"/>
                  </a:lnTo>
                  <a:lnTo>
                    <a:pt x="59" y="10"/>
                  </a:lnTo>
                  <a:lnTo>
                    <a:pt x="50" y="6"/>
                  </a:lnTo>
                  <a:lnTo>
                    <a:pt x="40" y="2"/>
                  </a:lnTo>
                  <a:lnTo>
                    <a:pt x="30" y="0"/>
                  </a:lnTo>
                  <a:lnTo>
                    <a:pt x="25" y="2"/>
                  </a:lnTo>
                  <a:lnTo>
                    <a:pt x="21" y="4"/>
                  </a:lnTo>
                  <a:lnTo>
                    <a:pt x="15" y="8"/>
                  </a:lnTo>
                  <a:lnTo>
                    <a:pt x="11" y="10"/>
                  </a:lnTo>
                  <a:lnTo>
                    <a:pt x="7" y="14"/>
                  </a:lnTo>
                  <a:lnTo>
                    <a:pt x="5" y="15"/>
                  </a:lnTo>
                  <a:lnTo>
                    <a:pt x="2" y="19"/>
                  </a:lnTo>
                  <a:lnTo>
                    <a:pt x="0" y="25"/>
                  </a:lnTo>
                  <a:lnTo>
                    <a:pt x="17" y="44"/>
                  </a:lnTo>
                  <a:lnTo>
                    <a:pt x="32" y="67"/>
                  </a:lnTo>
                  <a:lnTo>
                    <a:pt x="46" y="88"/>
                  </a:lnTo>
                  <a:lnTo>
                    <a:pt x="57" y="111"/>
                  </a:lnTo>
                  <a:lnTo>
                    <a:pt x="67" y="136"/>
                  </a:lnTo>
                  <a:lnTo>
                    <a:pt x="76" y="159"/>
                  </a:lnTo>
                  <a:lnTo>
                    <a:pt x="84" y="184"/>
                  </a:lnTo>
                  <a:lnTo>
                    <a:pt x="90" y="209"/>
                  </a:lnTo>
                  <a:lnTo>
                    <a:pt x="176" y="238"/>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093" name="Freeform 21"/>
            <p:cNvSpPr>
              <a:spLocks/>
            </p:cNvSpPr>
            <p:nvPr/>
          </p:nvSpPr>
          <p:spPr bwMode="auto">
            <a:xfrm>
              <a:off x="6588125" y="1495425"/>
              <a:ext cx="136525" cy="122238"/>
            </a:xfrm>
            <a:custGeom>
              <a:avLst/>
              <a:gdLst/>
              <a:ahLst/>
              <a:cxnLst>
                <a:cxn ang="0">
                  <a:pos x="54" y="77"/>
                </a:cxn>
                <a:cxn ang="0">
                  <a:pos x="60" y="73"/>
                </a:cxn>
                <a:cxn ang="0">
                  <a:pos x="63" y="69"/>
                </a:cxn>
                <a:cxn ang="0">
                  <a:pos x="69" y="65"/>
                </a:cxn>
                <a:cxn ang="0">
                  <a:pos x="73" y="61"/>
                </a:cxn>
                <a:cxn ang="0">
                  <a:pos x="77" y="56"/>
                </a:cxn>
                <a:cxn ang="0">
                  <a:pos x="79" y="50"/>
                </a:cxn>
                <a:cxn ang="0">
                  <a:pos x="83" y="44"/>
                </a:cxn>
                <a:cxn ang="0">
                  <a:pos x="86" y="38"/>
                </a:cxn>
                <a:cxn ang="0">
                  <a:pos x="85" y="35"/>
                </a:cxn>
                <a:cxn ang="0">
                  <a:pos x="83" y="31"/>
                </a:cxn>
                <a:cxn ang="0">
                  <a:pos x="81" y="29"/>
                </a:cxn>
                <a:cxn ang="0">
                  <a:pos x="79" y="27"/>
                </a:cxn>
                <a:cxn ang="0">
                  <a:pos x="77" y="25"/>
                </a:cxn>
                <a:cxn ang="0">
                  <a:pos x="75" y="23"/>
                </a:cxn>
                <a:cxn ang="0">
                  <a:pos x="73" y="21"/>
                </a:cxn>
                <a:cxn ang="0">
                  <a:pos x="73" y="17"/>
                </a:cxn>
                <a:cxn ang="0">
                  <a:pos x="67" y="12"/>
                </a:cxn>
                <a:cxn ang="0">
                  <a:pos x="61" y="8"/>
                </a:cxn>
                <a:cxn ang="0">
                  <a:pos x="54" y="6"/>
                </a:cxn>
                <a:cxn ang="0">
                  <a:pos x="48" y="2"/>
                </a:cxn>
                <a:cxn ang="0">
                  <a:pos x="40" y="0"/>
                </a:cxn>
                <a:cxn ang="0">
                  <a:pos x="35" y="0"/>
                </a:cxn>
                <a:cxn ang="0">
                  <a:pos x="29" y="2"/>
                </a:cxn>
                <a:cxn ang="0">
                  <a:pos x="21" y="4"/>
                </a:cxn>
                <a:cxn ang="0">
                  <a:pos x="17" y="8"/>
                </a:cxn>
                <a:cxn ang="0">
                  <a:pos x="14" y="12"/>
                </a:cxn>
                <a:cxn ang="0">
                  <a:pos x="10" y="15"/>
                </a:cxn>
                <a:cxn ang="0">
                  <a:pos x="6" y="21"/>
                </a:cxn>
                <a:cxn ang="0">
                  <a:pos x="4" y="27"/>
                </a:cxn>
                <a:cxn ang="0">
                  <a:pos x="2" y="31"/>
                </a:cxn>
                <a:cxn ang="0">
                  <a:pos x="0" y="38"/>
                </a:cxn>
                <a:cxn ang="0">
                  <a:pos x="0" y="44"/>
                </a:cxn>
                <a:cxn ang="0">
                  <a:pos x="4" y="52"/>
                </a:cxn>
                <a:cxn ang="0">
                  <a:pos x="8" y="60"/>
                </a:cxn>
                <a:cxn ang="0">
                  <a:pos x="12" y="63"/>
                </a:cxn>
                <a:cxn ang="0">
                  <a:pos x="15" y="67"/>
                </a:cxn>
                <a:cxn ang="0">
                  <a:pos x="23" y="71"/>
                </a:cxn>
                <a:cxn ang="0">
                  <a:pos x="29" y="73"/>
                </a:cxn>
                <a:cxn ang="0">
                  <a:pos x="35" y="75"/>
                </a:cxn>
                <a:cxn ang="0">
                  <a:pos x="42" y="77"/>
                </a:cxn>
                <a:cxn ang="0">
                  <a:pos x="44" y="77"/>
                </a:cxn>
                <a:cxn ang="0">
                  <a:pos x="46" y="77"/>
                </a:cxn>
                <a:cxn ang="0">
                  <a:pos x="48" y="75"/>
                </a:cxn>
                <a:cxn ang="0">
                  <a:pos x="48" y="75"/>
                </a:cxn>
                <a:cxn ang="0">
                  <a:pos x="50" y="75"/>
                </a:cxn>
                <a:cxn ang="0">
                  <a:pos x="52" y="75"/>
                </a:cxn>
                <a:cxn ang="0">
                  <a:pos x="52" y="77"/>
                </a:cxn>
                <a:cxn ang="0">
                  <a:pos x="54" y="77"/>
                </a:cxn>
              </a:cxnLst>
              <a:rect l="0" t="0" r="r" b="b"/>
              <a:pathLst>
                <a:path w="86" h="77">
                  <a:moveTo>
                    <a:pt x="54" y="77"/>
                  </a:moveTo>
                  <a:lnTo>
                    <a:pt x="60" y="73"/>
                  </a:lnTo>
                  <a:lnTo>
                    <a:pt x="63" y="69"/>
                  </a:lnTo>
                  <a:lnTo>
                    <a:pt x="69" y="65"/>
                  </a:lnTo>
                  <a:lnTo>
                    <a:pt x="73" y="61"/>
                  </a:lnTo>
                  <a:lnTo>
                    <a:pt x="77" y="56"/>
                  </a:lnTo>
                  <a:lnTo>
                    <a:pt x="79" y="50"/>
                  </a:lnTo>
                  <a:lnTo>
                    <a:pt x="83" y="44"/>
                  </a:lnTo>
                  <a:lnTo>
                    <a:pt x="86" y="38"/>
                  </a:lnTo>
                  <a:lnTo>
                    <a:pt x="85" y="35"/>
                  </a:lnTo>
                  <a:lnTo>
                    <a:pt x="83" y="31"/>
                  </a:lnTo>
                  <a:lnTo>
                    <a:pt x="81" y="29"/>
                  </a:lnTo>
                  <a:lnTo>
                    <a:pt x="79" y="27"/>
                  </a:lnTo>
                  <a:lnTo>
                    <a:pt x="77" y="25"/>
                  </a:lnTo>
                  <a:lnTo>
                    <a:pt x="75" y="23"/>
                  </a:lnTo>
                  <a:lnTo>
                    <a:pt x="73" y="21"/>
                  </a:lnTo>
                  <a:lnTo>
                    <a:pt x="73" y="17"/>
                  </a:lnTo>
                  <a:lnTo>
                    <a:pt x="67" y="12"/>
                  </a:lnTo>
                  <a:lnTo>
                    <a:pt x="61" y="8"/>
                  </a:lnTo>
                  <a:lnTo>
                    <a:pt x="54" y="6"/>
                  </a:lnTo>
                  <a:lnTo>
                    <a:pt x="48" y="2"/>
                  </a:lnTo>
                  <a:lnTo>
                    <a:pt x="40" y="0"/>
                  </a:lnTo>
                  <a:lnTo>
                    <a:pt x="35" y="0"/>
                  </a:lnTo>
                  <a:lnTo>
                    <a:pt x="29" y="2"/>
                  </a:lnTo>
                  <a:lnTo>
                    <a:pt x="21" y="4"/>
                  </a:lnTo>
                  <a:lnTo>
                    <a:pt x="17" y="8"/>
                  </a:lnTo>
                  <a:lnTo>
                    <a:pt x="14" y="12"/>
                  </a:lnTo>
                  <a:lnTo>
                    <a:pt x="10" y="15"/>
                  </a:lnTo>
                  <a:lnTo>
                    <a:pt x="6" y="21"/>
                  </a:lnTo>
                  <a:lnTo>
                    <a:pt x="4" y="27"/>
                  </a:lnTo>
                  <a:lnTo>
                    <a:pt x="2" y="31"/>
                  </a:lnTo>
                  <a:lnTo>
                    <a:pt x="0" y="38"/>
                  </a:lnTo>
                  <a:lnTo>
                    <a:pt x="0" y="44"/>
                  </a:lnTo>
                  <a:lnTo>
                    <a:pt x="4" y="52"/>
                  </a:lnTo>
                  <a:lnTo>
                    <a:pt x="8" y="60"/>
                  </a:lnTo>
                  <a:lnTo>
                    <a:pt x="12" y="63"/>
                  </a:lnTo>
                  <a:lnTo>
                    <a:pt x="15" y="67"/>
                  </a:lnTo>
                  <a:lnTo>
                    <a:pt x="23" y="71"/>
                  </a:lnTo>
                  <a:lnTo>
                    <a:pt x="29" y="73"/>
                  </a:lnTo>
                  <a:lnTo>
                    <a:pt x="35" y="75"/>
                  </a:lnTo>
                  <a:lnTo>
                    <a:pt x="42" y="77"/>
                  </a:lnTo>
                  <a:lnTo>
                    <a:pt x="44" y="77"/>
                  </a:lnTo>
                  <a:lnTo>
                    <a:pt x="46" y="77"/>
                  </a:lnTo>
                  <a:lnTo>
                    <a:pt x="48" y="75"/>
                  </a:lnTo>
                  <a:lnTo>
                    <a:pt x="48" y="75"/>
                  </a:lnTo>
                  <a:lnTo>
                    <a:pt x="50" y="75"/>
                  </a:lnTo>
                  <a:lnTo>
                    <a:pt x="52" y="75"/>
                  </a:lnTo>
                  <a:lnTo>
                    <a:pt x="52" y="77"/>
                  </a:lnTo>
                  <a:lnTo>
                    <a:pt x="54" y="77"/>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094" name="Freeform 22"/>
            <p:cNvSpPr>
              <a:spLocks/>
            </p:cNvSpPr>
            <p:nvPr/>
          </p:nvSpPr>
          <p:spPr bwMode="auto">
            <a:xfrm>
              <a:off x="6356350" y="1550988"/>
              <a:ext cx="152400" cy="160338"/>
            </a:xfrm>
            <a:custGeom>
              <a:avLst/>
              <a:gdLst/>
              <a:ahLst/>
              <a:cxnLst>
                <a:cxn ang="0">
                  <a:pos x="69" y="97"/>
                </a:cxn>
                <a:cxn ang="0">
                  <a:pos x="75" y="95"/>
                </a:cxn>
                <a:cxn ang="0">
                  <a:pos x="79" y="94"/>
                </a:cxn>
                <a:cxn ang="0">
                  <a:pos x="83" y="90"/>
                </a:cxn>
                <a:cxn ang="0">
                  <a:pos x="87" y="86"/>
                </a:cxn>
                <a:cxn ang="0">
                  <a:pos x="90" y="82"/>
                </a:cxn>
                <a:cxn ang="0">
                  <a:pos x="92" y="76"/>
                </a:cxn>
                <a:cxn ang="0">
                  <a:pos x="94" y="71"/>
                </a:cxn>
                <a:cxn ang="0">
                  <a:pos x="96" y="65"/>
                </a:cxn>
                <a:cxn ang="0">
                  <a:pos x="96" y="55"/>
                </a:cxn>
                <a:cxn ang="0">
                  <a:pos x="96" y="48"/>
                </a:cxn>
                <a:cxn ang="0">
                  <a:pos x="94" y="40"/>
                </a:cxn>
                <a:cxn ang="0">
                  <a:pos x="90" y="32"/>
                </a:cxn>
                <a:cxn ang="0">
                  <a:pos x="87" y="25"/>
                </a:cxn>
                <a:cxn ang="0">
                  <a:pos x="83" y="19"/>
                </a:cxn>
                <a:cxn ang="0">
                  <a:pos x="77" y="13"/>
                </a:cxn>
                <a:cxn ang="0">
                  <a:pos x="69" y="9"/>
                </a:cxn>
                <a:cxn ang="0">
                  <a:pos x="66" y="5"/>
                </a:cxn>
                <a:cxn ang="0">
                  <a:pos x="60" y="3"/>
                </a:cxn>
                <a:cxn ang="0">
                  <a:pos x="56" y="1"/>
                </a:cxn>
                <a:cxn ang="0">
                  <a:pos x="50" y="0"/>
                </a:cxn>
                <a:cxn ang="0">
                  <a:pos x="46" y="0"/>
                </a:cxn>
                <a:cxn ang="0">
                  <a:pos x="41" y="0"/>
                </a:cxn>
                <a:cxn ang="0">
                  <a:pos x="37" y="1"/>
                </a:cxn>
                <a:cxn ang="0">
                  <a:pos x="31" y="3"/>
                </a:cxn>
                <a:cxn ang="0">
                  <a:pos x="23" y="11"/>
                </a:cxn>
                <a:cxn ang="0">
                  <a:pos x="16" y="19"/>
                </a:cxn>
                <a:cxn ang="0">
                  <a:pos x="10" y="28"/>
                </a:cxn>
                <a:cxn ang="0">
                  <a:pos x="6" y="36"/>
                </a:cxn>
                <a:cxn ang="0">
                  <a:pos x="2" y="46"/>
                </a:cxn>
                <a:cxn ang="0">
                  <a:pos x="0" y="55"/>
                </a:cxn>
                <a:cxn ang="0">
                  <a:pos x="0" y="65"/>
                </a:cxn>
                <a:cxn ang="0">
                  <a:pos x="4" y="74"/>
                </a:cxn>
                <a:cxn ang="0">
                  <a:pos x="8" y="82"/>
                </a:cxn>
                <a:cxn ang="0">
                  <a:pos x="12" y="88"/>
                </a:cxn>
                <a:cxn ang="0">
                  <a:pos x="18" y="92"/>
                </a:cxn>
                <a:cxn ang="0">
                  <a:pos x="21" y="94"/>
                </a:cxn>
                <a:cxn ang="0">
                  <a:pos x="27" y="95"/>
                </a:cxn>
                <a:cxn ang="0">
                  <a:pos x="35" y="97"/>
                </a:cxn>
                <a:cxn ang="0">
                  <a:pos x="41" y="99"/>
                </a:cxn>
                <a:cxn ang="0">
                  <a:pos x="46" y="101"/>
                </a:cxn>
                <a:cxn ang="0">
                  <a:pos x="50" y="101"/>
                </a:cxn>
                <a:cxn ang="0">
                  <a:pos x="52" y="101"/>
                </a:cxn>
                <a:cxn ang="0">
                  <a:pos x="56" y="99"/>
                </a:cxn>
                <a:cxn ang="0">
                  <a:pos x="58" y="99"/>
                </a:cxn>
                <a:cxn ang="0">
                  <a:pos x="62" y="99"/>
                </a:cxn>
                <a:cxn ang="0">
                  <a:pos x="64" y="97"/>
                </a:cxn>
                <a:cxn ang="0">
                  <a:pos x="67" y="97"/>
                </a:cxn>
                <a:cxn ang="0">
                  <a:pos x="69" y="97"/>
                </a:cxn>
              </a:cxnLst>
              <a:rect l="0" t="0" r="r" b="b"/>
              <a:pathLst>
                <a:path w="96" h="101">
                  <a:moveTo>
                    <a:pt x="69" y="97"/>
                  </a:moveTo>
                  <a:lnTo>
                    <a:pt x="75" y="95"/>
                  </a:lnTo>
                  <a:lnTo>
                    <a:pt x="79" y="94"/>
                  </a:lnTo>
                  <a:lnTo>
                    <a:pt x="83" y="90"/>
                  </a:lnTo>
                  <a:lnTo>
                    <a:pt x="87" y="86"/>
                  </a:lnTo>
                  <a:lnTo>
                    <a:pt x="90" y="82"/>
                  </a:lnTo>
                  <a:lnTo>
                    <a:pt x="92" y="76"/>
                  </a:lnTo>
                  <a:lnTo>
                    <a:pt x="94" y="71"/>
                  </a:lnTo>
                  <a:lnTo>
                    <a:pt x="96" y="65"/>
                  </a:lnTo>
                  <a:lnTo>
                    <a:pt x="96" y="55"/>
                  </a:lnTo>
                  <a:lnTo>
                    <a:pt x="96" y="48"/>
                  </a:lnTo>
                  <a:lnTo>
                    <a:pt x="94" y="40"/>
                  </a:lnTo>
                  <a:lnTo>
                    <a:pt x="90" y="32"/>
                  </a:lnTo>
                  <a:lnTo>
                    <a:pt x="87" y="25"/>
                  </a:lnTo>
                  <a:lnTo>
                    <a:pt x="83" y="19"/>
                  </a:lnTo>
                  <a:lnTo>
                    <a:pt x="77" y="13"/>
                  </a:lnTo>
                  <a:lnTo>
                    <a:pt x="69" y="9"/>
                  </a:lnTo>
                  <a:lnTo>
                    <a:pt x="66" y="5"/>
                  </a:lnTo>
                  <a:lnTo>
                    <a:pt x="60" y="3"/>
                  </a:lnTo>
                  <a:lnTo>
                    <a:pt x="56" y="1"/>
                  </a:lnTo>
                  <a:lnTo>
                    <a:pt x="50" y="0"/>
                  </a:lnTo>
                  <a:lnTo>
                    <a:pt x="46" y="0"/>
                  </a:lnTo>
                  <a:lnTo>
                    <a:pt x="41" y="0"/>
                  </a:lnTo>
                  <a:lnTo>
                    <a:pt x="37" y="1"/>
                  </a:lnTo>
                  <a:lnTo>
                    <a:pt x="31" y="3"/>
                  </a:lnTo>
                  <a:lnTo>
                    <a:pt x="23" y="11"/>
                  </a:lnTo>
                  <a:lnTo>
                    <a:pt x="16" y="19"/>
                  </a:lnTo>
                  <a:lnTo>
                    <a:pt x="10" y="28"/>
                  </a:lnTo>
                  <a:lnTo>
                    <a:pt x="6" y="36"/>
                  </a:lnTo>
                  <a:lnTo>
                    <a:pt x="2" y="46"/>
                  </a:lnTo>
                  <a:lnTo>
                    <a:pt x="0" y="55"/>
                  </a:lnTo>
                  <a:lnTo>
                    <a:pt x="0" y="65"/>
                  </a:lnTo>
                  <a:lnTo>
                    <a:pt x="4" y="74"/>
                  </a:lnTo>
                  <a:lnTo>
                    <a:pt x="8" y="82"/>
                  </a:lnTo>
                  <a:lnTo>
                    <a:pt x="12" y="88"/>
                  </a:lnTo>
                  <a:lnTo>
                    <a:pt x="18" y="92"/>
                  </a:lnTo>
                  <a:lnTo>
                    <a:pt x="21" y="94"/>
                  </a:lnTo>
                  <a:lnTo>
                    <a:pt x="27" y="95"/>
                  </a:lnTo>
                  <a:lnTo>
                    <a:pt x="35" y="97"/>
                  </a:lnTo>
                  <a:lnTo>
                    <a:pt x="41" y="99"/>
                  </a:lnTo>
                  <a:lnTo>
                    <a:pt x="46" y="101"/>
                  </a:lnTo>
                  <a:lnTo>
                    <a:pt x="50" y="101"/>
                  </a:lnTo>
                  <a:lnTo>
                    <a:pt x="52" y="101"/>
                  </a:lnTo>
                  <a:lnTo>
                    <a:pt x="56" y="99"/>
                  </a:lnTo>
                  <a:lnTo>
                    <a:pt x="58" y="99"/>
                  </a:lnTo>
                  <a:lnTo>
                    <a:pt x="62" y="99"/>
                  </a:lnTo>
                  <a:lnTo>
                    <a:pt x="64" y="97"/>
                  </a:lnTo>
                  <a:lnTo>
                    <a:pt x="67" y="97"/>
                  </a:lnTo>
                  <a:lnTo>
                    <a:pt x="69" y="97"/>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095" name="Freeform 23"/>
            <p:cNvSpPr>
              <a:spLocks/>
            </p:cNvSpPr>
            <p:nvPr/>
          </p:nvSpPr>
          <p:spPr bwMode="auto">
            <a:xfrm>
              <a:off x="6122988" y="1654175"/>
              <a:ext cx="150813" cy="149225"/>
            </a:xfrm>
            <a:custGeom>
              <a:avLst/>
              <a:gdLst/>
              <a:ahLst/>
              <a:cxnLst>
                <a:cxn ang="0">
                  <a:pos x="76" y="94"/>
                </a:cxn>
                <a:cxn ang="0">
                  <a:pos x="80" y="90"/>
                </a:cxn>
                <a:cxn ang="0">
                  <a:pos x="86" y="86"/>
                </a:cxn>
                <a:cxn ang="0">
                  <a:pos x="88" y="82"/>
                </a:cxn>
                <a:cxn ang="0">
                  <a:pos x="92" y="76"/>
                </a:cxn>
                <a:cxn ang="0">
                  <a:pos x="94" y="71"/>
                </a:cxn>
                <a:cxn ang="0">
                  <a:pos x="95" y="65"/>
                </a:cxn>
                <a:cxn ang="0">
                  <a:pos x="95" y="59"/>
                </a:cxn>
                <a:cxn ang="0">
                  <a:pos x="95" y="53"/>
                </a:cxn>
                <a:cxn ang="0">
                  <a:pos x="95" y="44"/>
                </a:cxn>
                <a:cxn ang="0">
                  <a:pos x="92" y="34"/>
                </a:cxn>
                <a:cxn ang="0">
                  <a:pos x="88" y="27"/>
                </a:cxn>
                <a:cxn ang="0">
                  <a:pos x="82" y="21"/>
                </a:cxn>
                <a:cxn ang="0">
                  <a:pos x="76" y="15"/>
                </a:cxn>
                <a:cxn ang="0">
                  <a:pos x="69" y="9"/>
                </a:cxn>
                <a:cxn ang="0">
                  <a:pos x="63" y="6"/>
                </a:cxn>
                <a:cxn ang="0">
                  <a:pos x="55" y="0"/>
                </a:cxn>
                <a:cxn ang="0">
                  <a:pos x="46" y="0"/>
                </a:cxn>
                <a:cxn ang="0">
                  <a:pos x="38" y="0"/>
                </a:cxn>
                <a:cxn ang="0">
                  <a:pos x="32" y="4"/>
                </a:cxn>
                <a:cxn ang="0">
                  <a:pos x="24" y="6"/>
                </a:cxn>
                <a:cxn ang="0">
                  <a:pos x="19" y="11"/>
                </a:cxn>
                <a:cxn ang="0">
                  <a:pos x="15" y="15"/>
                </a:cxn>
                <a:cxn ang="0">
                  <a:pos x="9" y="21"/>
                </a:cxn>
                <a:cxn ang="0">
                  <a:pos x="5" y="25"/>
                </a:cxn>
                <a:cxn ang="0">
                  <a:pos x="1" y="32"/>
                </a:cxn>
                <a:cxn ang="0">
                  <a:pos x="0" y="40"/>
                </a:cxn>
                <a:cxn ang="0">
                  <a:pos x="0" y="46"/>
                </a:cxn>
                <a:cxn ang="0">
                  <a:pos x="0" y="53"/>
                </a:cxn>
                <a:cxn ang="0">
                  <a:pos x="0" y="59"/>
                </a:cxn>
                <a:cxn ang="0">
                  <a:pos x="0" y="67"/>
                </a:cxn>
                <a:cxn ang="0">
                  <a:pos x="1" y="73"/>
                </a:cxn>
                <a:cxn ang="0">
                  <a:pos x="1" y="78"/>
                </a:cxn>
                <a:cxn ang="0">
                  <a:pos x="3" y="80"/>
                </a:cxn>
                <a:cxn ang="0">
                  <a:pos x="5" y="82"/>
                </a:cxn>
                <a:cxn ang="0">
                  <a:pos x="7" y="84"/>
                </a:cxn>
                <a:cxn ang="0">
                  <a:pos x="9" y="86"/>
                </a:cxn>
                <a:cxn ang="0">
                  <a:pos x="11" y="86"/>
                </a:cxn>
                <a:cxn ang="0">
                  <a:pos x="13" y="88"/>
                </a:cxn>
                <a:cxn ang="0">
                  <a:pos x="15" y="90"/>
                </a:cxn>
                <a:cxn ang="0">
                  <a:pos x="17" y="92"/>
                </a:cxn>
                <a:cxn ang="0">
                  <a:pos x="76" y="94"/>
                </a:cxn>
              </a:cxnLst>
              <a:rect l="0" t="0" r="r" b="b"/>
              <a:pathLst>
                <a:path w="95" h="94">
                  <a:moveTo>
                    <a:pt x="76" y="94"/>
                  </a:moveTo>
                  <a:lnTo>
                    <a:pt x="80" y="90"/>
                  </a:lnTo>
                  <a:lnTo>
                    <a:pt x="86" y="86"/>
                  </a:lnTo>
                  <a:lnTo>
                    <a:pt x="88" y="82"/>
                  </a:lnTo>
                  <a:lnTo>
                    <a:pt x="92" y="76"/>
                  </a:lnTo>
                  <a:lnTo>
                    <a:pt x="94" y="71"/>
                  </a:lnTo>
                  <a:lnTo>
                    <a:pt x="95" y="65"/>
                  </a:lnTo>
                  <a:lnTo>
                    <a:pt x="95" y="59"/>
                  </a:lnTo>
                  <a:lnTo>
                    <a:pt x="95" y="53"/>
                  </a:lnTo>
                  <a:lnTo>
                    <a:pt x="95" y="44"/>
                  </a:lnTo>
                  <a:lnTo>
                    <a:pt x="92" y="34"/>
                  </a:lnTo>
                  <a:lnTo>
                    <a:pt x="88" y="27"/>
                  </a:lnTo>
                  <a:lnTo>
                    <a:pt x="82" y="21"/>
                  </a:lnTo>
                  <a:lnTo>
                    <a:pt x="76" y="15"/>
                  </a:lnTo>
                  <a:lnTo>
                    <a:pt x="69" y="9"/>
                  </a:lnTo>
                  <a:lnTo>
                    <a:pt x="63" y="6"/>
                  </a:lnTo>
                  <a:lnTo>
                    <a:pt x="55" y="0"/>
                  </a:lnTo>
                  <a:lnTo>
                    <a:pt x="46" y="0"/>
                  </a:lnTo>
                  <a:lnTo>
                    <a:pt x="38" y="0"/>
                  </a:lnTo>
                  <a:lnTo>
                    <a:pt x="32" y="4"/>
                  </a:lnTo>
                  <a:lnTo>
                    <a:pt x="24" y="6"/>
                  </a:lnTo>
                  <a:lnTo>
                    <a:pt x="19" y="11"/>
                  </a:lnTo>
                  <a:lnTo>
                    <a:pt x="15" y="15"/>
                  </a:lnTo>
                  <a:lnTo>
                    <a:pt x="9" y="21"/>
                  </a:lnTo>
                  <a:lnTo>
                    <a:pt x="5" y="25"/>
                  </a:lnTo>
                  <a:lnTo>
                    <a:pt x="1" y="32"/>
                  </a:lnTo>
                  <a:lnTo>
                    <a:pt x="0" y="40"/>
                  </a:lnTo>
                  <a:lnTo>
                    <a:pt x="0" y="46"/>
                  </a:lnTo>
                  <a:lnTo>
                    <a:pt x="0" y="53"/>
                  </a:lnTo>
                  <a:lnTo>
                    <a:pt x="0" y="59"/>
                  </a:lnTo>
                  <a:lnTo>
                    <a:pt x="0" y="67"/>
                  </a:lnTo>
                  <a:lnTo>
                    <a:pt x="1" y="73"/>
                  </a:lnTo>
                  <a:lnTo>
                    <a:pt x="1" y="78"/>
                  </a:lnTo>
                  <a:lnTo>
                    <a:pt x="3" y="80"/>
                  </a:lnTo>
                  <a:lnTo>
                    <a:pt x="5" y="82"/>
                  </a:lnTo>
                  <a:lnTo>
                    <a:pt x="7" y="84"/>
                  </a:lnTo>
                  <a:lnTo>
                    <a:pt x="9" y="86"/>
                  </a:lnTo>
                  <a:lnTo>
                    <a:pt x="11" y="86"/>
                  </a:lnTo>
                  <a:lnTo>
                    <a:pt x="13" y="88"/>
                  </a:lnTo>
                  <a:lnTo>
                    <a:pt x="15" y="90"/>
                  </a:lnTo>
                  <a:lnTo>
                    <a:pt x="17" y="92"/>
                  </a:lnTo>
                  <a:lnTo>
                    <a:pt x="76" y="94"/>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096" name="Freeform 24"/>
            <p:cNvSpPr>
              <a:spLocks/>
            </p:cNvSpPr>
            <p:nvPr/>
          </p:nvSpPr>
          <p:spPr bwMode="auto">
            <a:xfrm>
              <a:off x="5878513" y="1763713"/>
              <a:ext cx="152400" cy="139700"/>
            </a:xfrm>
            <a:custGeom>
              <a:avLst/>
              <a:gdLst/>
              <a:ahLst/>
              <a:cxnLst>
                <a:cxn ang="0">
                  <a:pos x="71" y="84"/>
                </a:cxn>
                <a:cxn ang="0">
                  <a:pos x="75" y="84"/>
                </a:cxn>
                <a:cxn ang="0">
                  <a:pos x="79" y="80"/>
                </a:cxn>
                <a:cxn ang="0">
                  <a:pos x="83" y="78"/>
                </a:cxn>
                <a:cxn ang="0">
                  <a:pos x="86" y="73"/>
                </a:cxn>
                <a:cxn ang="0">
                  <a:pos x="90" y="69"/>
                </a:cxn>
                <a:cxn ang="0">
                  <a:pos x="92" y="65"/>
                </a:cxn>
                <a:cxn ang="0">
                  <a:pos x="94" y="59"/>
                </a:cxn>
                <a:cxn ang="0">
                  <a:pos x="96" y="55"/>
                </a:cxn>
                <a:cxn ang="0">
                  <a:pos x="94" y="46"/>
                </a:cxn>
                <a:cxn ang="0">
                  <a:pos x="94" y="36"/>
                </a:cxn>
                <a:cxn ang="0">
                  <a:pos x="90" y="29"/>
                </a:cxn>
                <a:cxn ang="0">
                  <a:pos x="86" y="21"/>
                </a:cxn>
                <a:cxn ang="0">
                  <a:pos x="83" y="13"/>
                </a:cxn>
                <a:cxn ang="0">
                  <a:pos x="77" y="7"/>
                </a:cxn>
                <a:cxn ang="0">
                  <a:pos x="69" y="4"/>
                </a:cxn>
                <a:cxn ang="0">
                  <a:pos x="61" y="2"/>
                </a:cxn>
                <a:cxn ang="0">
                  <a:pos x="54" y="0"/>
                </a:cxn>
                <a:cxn ang="0">
                  <a:pos x="48" y="0"/>
                </a:cxn>
                <a:cxn ang="0">
                  <a:pos x="42" y="0"/>
                </a:cxn>
                <a:cxn ang="0">
                  <a:pos x="37" y="2"/>
                </a:cxn>
                <a:cxn ang="0">
                  <a:pos x="31" y="4"/>
                </a:cxn>
                <a:cxn ang="0">
                  <a:pos x="27" y="6"/>
                </a:cxn>
                <a:cxn ang="0">
                  <a:pos x="21" y="9"/>
                </a:cxn>
                <a:cxn ang="0">
                  <a:pos x="15" y="13"/>
                </a:cxn>
                <a:cxn ang="0">
                  <a:pos x="12" y="17"/>
                </a:cxn>
                <a:cxn ang="0">
                  <a:pos x="8" y="21"/>
                </a:cxn>
                <a:cxn ang="0">
                  <a:pos x="4" y="27"/>
                </a:cxn>
                <a:cxn ang="0">
                  <a:pos x="2" y="30"/>
                </a:cxn>
                <a:cxn ang="0">
                  <a:pos x="0" y="36"/>
                </a:cxn>
                <a:cxn ang="0">
                  <a:pos x="0" y="42"/>
                </a:cxn>
                <a:cxn ang="0">
                  <a:pos x="0" y="50"/>
                </a:cxn>
                <a:cxn ang="0">
                  <a:pos x="0" y="55"/>
                </a:cxn>
                <a:cxn ang="0">
                  <a:pos x="4" y="61"/>
                </a:cxn>
                <a:cxn ang="0">
                  <a:pos x="6" y="67"/>
                </a:cxn>
                <a:cxn ang="0">
                  <a:pos x="12" y="73"/>
                </a:cxn>
                <a:cxn ang="0">
                  <a:pos x="15" y="77"/>
                </a:cxn>
                <a:cxn ang="0">
                  <a:pos x="21" y="80"/>
                </a:cxn>
                <a:cxn ang="0">
                  <a:pos x="27" y="84"/>
                </a:cxn>
                <a:cxn ang="0">
                  <a:pos x="33" y="86"/>
                </a:cxn>
                <a:cxn ang="0">
                  <a:pos x="40" y="88"/>
                </a:cxn>
                <a:cxn ang="0">
                  <a:pos x="44" y="88"/>
                </a:cxn>
                <a:cxn ang="0">
                  <a:pos x="48" y="88"/>
                </a:cxn>
                <a:cxn ang="0">
                  <a:pos x="52" y="86"/>
                </a:cxn>
                <a:cxn ang="0">
                  <a:pos x="56" y="86"/>
                </a:cxn>
                <a:cxn ang="0">
                  <a:pos x="60" y="86"/>
                </a:cxn>
                <a:cxn ang="0">
                  <a:pos x="63" y="86"/>
                </a:cxn>
                <a:cxn ang="0">
                  <a:pos x="67" y="86"/>
                </a:cxn>
                <a:cxn ang="0">
                  <a:pos x="71" y="84"/>
                </a:cxn>
              </a:cxnLst>
              <a:rect l="0" t="0" r="r" b="b"/>
              <a:pathLst>
                <a:path w="96" h="88">
                  <a:moveTo>
                    <a:pt x="71" y="84"/>
                  </a:moveTo>
                  <a:lnTo>
                    <a:pt x="75" y="84"/>
                  </a:lnTo>
                  <a:lnTo>
                    <a:pt x="79" y="80"/>
                  </a:lnTo>
                  <a:lnTo>
                    <a:pt x="83" y="78"/>
                  </a:lnTo>
                  <a:lnTo>
                    <a:pt x="86" y="73"/>
                  </a:lnTo>
                  <a:lnTo>
                    <a:pt x="90" y="69"/>
                  </a:lnTo>
                  <a:lnTo>
                    <a:pt x="92" y="65"/>
                  </a:lnTo>
                  <a:lnTo>
                    <a:pt x="94" y="59"/>
                  </a:lnTo>
                  <a:lnTo>
                    <a:pt x="96" y="55"/>
                  </a:lnTo>
                  <a:lnTo>
                    <a:pt x="94" y="46"/>
                  </a:lnTo>
                  <a:lnTo>
                    <a:pt x="94" y="36"/>
                  </a:lnTo>
                  <a:lnTo>
                    <a:pt x="90" y="29"/>
                  </a:lnTo>
                  <a:lnTo>
                    <a:pt x="86" y="21"/>
                  </a:lnTo>
                  <a:lnTo>
                    <a:pt x="83" y="13"/>
                  </a:lnTo>
                  <a:lnTo>
                    <a:pt x="77" y="7"/>
                  </a:lnTo>
                  <a:lnTo>
                    <a:pt x="69" y="4"/>
                  </a:lnTo>
                  <a:lnTo>
                    <a:pt x="61" y="2"/>
                  </a:lnTo>
                  <a:lnTo>
                    <a:pt x="54" y="0"/>
                  </a:lnTo>
                  <a:lnTo>
                    <a:pt x="48" y="0"/>
                  </a:lnTo>
                  <a:lnTo>
                    <a:pt x="42" y="0"/>
                  </a:lnTo>
                  <a:lnTo>
                    <a:pt x="37" y="2"/>
                  </a:lnTo>
                  <a:lnTo>
                    <a:pt x="31" y="4"/>
                  </a:lnTo>
                  <a:lnTo>
                    <a:pt x="27" y="6"/>
                  </a:lnTo>
                  <a:lnTo>
                    <a:pt x="21" y="9"/>
                  </a:lnTo>
                  <a:lnTo>
                    <a:pt x="15" y="13"/>
                  </a:lnTo>
                  <a:lnTo>
                    <a:pt x="12" y="17"/>
                  </a:lnTo>
                  <a:lnTo>
                    <a:pt x="8" y="21"/>
                  </a:lnTo>
                  <a:lnTo>
                    <a:pt x="4" y="27"/>
                  </a:lnTo>
                  <a:lnTo>
                    <a:pt x="2" y="30"/>
                  </a:lnTo>
                  <a:lnTo>
                    <a:pt x="0" y="36"/>
                  </a:lnTo>
                  <a:lnTo>
                    <a:pt x="0" y="42"/>
                  </a:lnTo>
                  <a:lnTo>
                    <a:pt x="0" y="50"/>
                  </a:lnTo>
                  <a:lnTo>
                    <a:pt x="0" y="55"/>
                  </a:lnTo>
                  <a:lnTo>
                    <a:pt x="4" y="61"/>
                  </a:lnTo>
                  <a:lnTo>
                    <a:pt x="6" y="67"/>
                  </a:lnTo>
                  <a:lnTo>
                    <a:pt x="12" y="73"/>
                  </a:lnTo>
                  <a:lnTo>
                    <a:pt x="15" y="77"/>
                  </a:lnTo>
                  <a:lnTo>
                    <a:pt x="21" y="80"/>
                  </a:lnTo>
                  <a:lnTo>
                    <a:pt x="27" y="84"/>
                  </a:lnTo>
                  <a:lnTo>
                    <a:pt x="33" y="86"/>
                  </a:lnTo>
                  <a:lnTo>
                    <a:pt x="40" y="88"/>
                  </a:lnTo>
                  <a:lnTo>
                    <a:pt x="44" y="88"/>
                  </a:lnTo>
                  <a:lnTo>
                    <a:pt x="48" y="88"/>
                  </a:lnTo>
                  <a:lnTo>
                    <a:pt x="52" y="86"/>
                  </a:lnTo>
                  <a:lnTo>
                    <a:pt x="56" y="86"/>
                  </a:lnTo>
                  <a:lnTo>
                    <a:pt x="60" y="86"/>
                  </a:lnTo>
                  <a:lnTo>
                    <a:pt x="63" y="86"/>
                  </a:lnTo>
                  <a:lnTo>
                    <a:pt x="67" y="86"/>
                  </a:lnTo>
                  <a:lnTo>
                    <a:pt x="71" y="84"/>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097" name="Freeform 25"/>
            <p:cNvSpPr>
              <a:spLocks/>
            </p:cNvSpPr>
            <p:nvPr/>
          </p:nvSpPr>
          <p:spPr bwMode="auto">
            <a:xfrm>
              <a:off x="6621463" y="1516063"/>
              <a:ext cx="69850" cy="74613"/>
            </a:xfrm>
            <a:custGeom>
              <a:avLst/>
              <a:gdLst/>
              <a:ahLst/>
              <a:cxnLst>
                <a:cxn ang="0">
                  <a:pos x="29" y="47"/>
                </a:cxn>
                <a:cxn ang="0">
                  <a:pos x="33" y="45"/>
                </a:cxn>
                <a:cxn ang="0">
                  <a:pos x="37" y="43"/>
                </a:cxn>
                <a:cxn ang="0">
                  <a:pos x="39" y="41"/>
                </a:cxn>
                <a:cxn ang="0">
                  <a:pos x="40" y="37"/>
                </a:cxn>
                <a:cxn ang="0">
                  <a:pos x="42" y="33"/>
                </a:cxn>
                <a:cxn ang="0">
                  <a:pos x="42" y="29"/>
                </a:cxn>
                <a:cxn ang="0">
                  <a:pos x="44" y="27"/>
                </a:cxn>
                <a:cxn ang="0">
                  <a:pos x="44" y="23"/>
                </a:cxn>
                <a:cxn ang="0">
                  <a:pos x="42" y="18"/>
                </a:cxn>
                <a:cxn ang="0">
                  <a:pos x="40" y="14"/>
                </a:cxn>
                <a:cxn ang="0">
                  <a:pos x="39" y="10"/>
                </a:cxn>
                <a:cxn ang="0">
                  <a:pos x="35" y="6"/>
                </a:cxn>
                <a:cxn ang="0">
                  <a:pos x="31" y="4"/>
                </a:cxn>
                <a:cxn ang="0">
                  <a:pos x="25" y="2"/>
                </a:cxn>
                <a:cxn ang="0">
                  <a:pos x="21" y="0"/>
                </a:cxn>
                <a:cxn ang="0">
                  <a:pos x="17" y="0"/>
                </a:cxn>
                <a:cxn ang="0">
                  <a:pos x="14" y="2"/>
                </a:cxn>
                <a:cxn ang="0">
                  <a:pos x="10" y="4"/>
                </a:cxn>
                <a:cxn ang="0">
                  <a:pos x="6" y="8"/>
                </a:cxn>
                <a:cxn ang="0">
                  <a:pos x="4" y="12"/>
                </a:cxn>
                <a:cxn ang="0">
                  <a:pos x="2" y="18"/>
                </a:cxn>
                <a:cxn ang="0">
                  <a:pos x="0" y="22"/>
                </a:cxn>
                <a:cxn ang="0">
                  <a:pos x="0" y="27"/>
                </a:cxn>
                <a:cxn ang="0">
                  <a:pos x="0" y="33"/>
                </a:cxn>
                <a:cxn ang="0">
                  <a:pos x="2" y="37"/>
                </a:cxn>
                <a:cxn ang="0">
                  <a:pos x="6" y="39"/>
                </a:cxn>
                <a:cxn ang="0">
                  <a:pos x="10" y="41"/>
                </a:cxn>
                <a:cxn ang="0">
                  <a:pos x="12" y="43"/>
                </a:cxn>
                <a:cxn ang="0">
                  <a:pos x="16" y="43"/>
                </a:cxn>
                <a:cxn ang="0">
                  <a:pos x="21" y="45"/>
                </a:cxn>
                <a:cxn ang="0">
                  <a:pos x="25" y="45"/>
                </a:cxn>
                <a:cxn ang="0">
                  <a:pos x="29" y="47"/>
                </a:cxn>
              </a:cxnLst>
              <a:rect l="0" t="0" r="r" b="b"/>
              <a:pathLst>
                <a:path w="44" h="47">
                  <a:moveTo>
                    <a:pt x="29" y="47"/>
                  </a:moveTo>
                  <a:lnTo>
                    <a:pt x="33" y="45"/>
                  </a:lnTo>
                  <a:lnTo>
                    <a:pt x="37" y="43"/>
                  </a:lnTo>
                  <a:lnTo>
                    <a:pt x="39" y="41"/>
                  </a:lnTo>
                  <a:lnTo>
                    <a:pt x="40" y="37"/>
                  </a:lnTo>
                  <a:lnTo>
                    <a:pt x="42" y="33"/>
                  </a:lnTo>
                  <a:lnTo>
                    <a:pt x="42" y="29"/>
                  </a:lnTo>
                  <a:lnTo>
                    <a:pt x="44" y="27"/>
                  </a:lnTo>
                  <a:lnTo>
                    <a:pt x="44" y="23"/>
                  </a:lnTo>
                  <a:lnTo>
                    <a:pt x="42" y="18"/>
                  </a:lnTo>
                  <a:lnTo>
                    <a:pt x="40" y="14"/>
                  </a:lnTo>
                  <a:lnTo>
                    <a:pt x="39" y="10"/>
                  </a:lnTo>
                  <a:lnTo>
                    <a:pt x="35" y="6"/>
                  </a:lnTo>
                  <a:lnTo>
                    <a:pt x="31" y="4"/>
                  </a:lnTo>
                  <a:lnTo>
                    <a:pt x="25" y="2"/>
                  </a:lnTo>
                  <a:lnTo>
                    <a:pt x="21" y="0"/>
                  </a:lnTo>
                  <a:lnTo>
                    <a:pt x="17" y="0"/>
                  </a:lnTo>
                  <a:lnTo>
                    <a:pt x="14" y="2"/>
                  </a:lnTo>
                  <a:lnTo>
                    <a:pt x="10" y="4"/>
                  </a:lnTo>
                  <a:lnTo>
                    <a:pt x="6" y="8"/>
                  </a:lnTo>
                  <a:lnTo>
                    <a:pt x="4" y="12"/>
                  </a:lnTo>
                  <a:lnTo>
                    <a:pt x="2" y="18"/>
                  </a:lnTo>
                  <a:lnTo>
                    <a:pt x="0" y="22"/>
                  </a:lnTo>
                  <a:lnTo>
                    <a:pt x="0" y="27"/>
                  </a:lnTo>
                  <a:lnTo>
                    <a:pt x="0" y="33"/>
                  </a:lnTo>
                  <a:lnTo>
                    <a:pt x="2" y="37"/>
                  </a:lnTo>
                  <a:lnTo>
                    <a:pt x="6" y="39"/>
                  </a:lnTo>
                  <a:lnTo>
                    <a:pt x="10" y="41"/>
                  </a:lnTo>
                  <a:lnTo>
                    <a:pt x="12" y="43"/>
                  </a:lnTo>
                  <a:lnTo>
                    <a:pt x="16" y="43"/>
                  </a:lnTo>
                  <a:lnTo>
                    <a:pt x="21" y="45"/>
                  </a:lnTo>
                  <a:lnTo>
                    <a:pt x="25" y="45"/>
                  </a:lnTo>
                  <a:lnTo>
                    <a:pt x="29" y="47"/>
                  </a:lnTo>
                  <a:close/>
                </a:path>
              </a:pathLst>
            </a:custGeom>
            <a:solidFill>
              <a:srgbClr val="99A8A8"/>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098" name="Freeform 26"/>
            <p:cNvSpPr>
              <a:spLocks/>
            </p:cNvSpPr>
            <p:nvPr/>
          </p:nvSpPr>
          <p:spPr bwMode="auto">
            <a:xfrm>
              <a:off x="6384925" y="1587500"/>
              <a:ext cx="96838" cy="93663"/>
            </a:xfrm>
            <a:custGeom>
              <a:avLst/>
              <a:gdLst/>
              <a:ahLst/>
              <a:cxnLst>
                <a:cxn ang="0">
                  <a:pos x="42" y="57"/>
                </a:cxn>
                <a:cxn ang="0">
                  <a:pos x="46" y="55"/>
                </a:cxn>
                <a:cxn ang="0">
                  <a:pos x="49" y="55"/>
                </a:cxn>
                <a:cxn ang="0">
                  <a:pos x="53" y="53"/>
                </a:cxn>
                <a:cxn ang="0">
                  <a:pos x="55" y="51"/>
                </a:cxn>
                <a:cxn ang="0">
                  <a:pos x="57" y="48"/>
                </a:cxn>
                <a:cxn ang="0">
                  <a:pos x="59" y="44"/>
                </a:cxn>
                <a:cxn ang="0">
                  <a:pos x="61" y="40"/>
                </a:cxn>
                <a:cxn ang="0">
                  <a:pos x="61" y="36"/>
                </a:cxn>
                <a:cxn ang="0">
                  <a:pos x="61" y="30"/>
                </a:cxn>
                <a:cxn ang="0">
                  <a:pos x="59" y="26"/>
                </a:cxn>
                <a:cxn ang="0">
                  <a:pos x="57" y="23"/>
                </a:cxn>
                <a:cxn ang="0">
                  <a:pos x="55" y="21"/>
                </a:cxn>
                <a:cxn ang="0">
                  <a:pos x="53" y="17"/>
                </a:cxn>
                <a:cxn ang="0">
                  <a:pos x="51" y="13"/>
                </a:cxn>
                <a:cxn ang="0">
                  <a:pos x="49" y="11"/>
                </a:cxn>
                <a:cxn ang="0">
                  <a:pos x="48" y="7"/>
                </a:cxn>
                <a:cxn ang="0">
                  <a:pos x="44" y="5"/>
                </a:cxn>
                <a:cxn ang="0">
                  <a:pos x="40" y="3"/>
                </a:cxn>
                <a:cxn ang="0">
                  <a:pos x="36" y="2"/>
                </a:cxn>
                <a:cxn ang="0">
                  <a:pos x="32" y="0"/>
                </a:cxn>
                <a:cxn ang="0">
                  <a:pos x="28" y="0"/>
                </a:cxn>
                <a:cxn ang="0">
                  <a:pos x="26" y="0"/>
                </a:cxn>
                <a:cxn ang="0">
                  <a:pos x="23" y="0"/>
                </a:cxn>
                <a:cxn ang="0">
                  <a:pos x="21" y="3"/>
                </a:cxn>
                <a:cxn ang="0">
                  <a:pos x="17" y="5"/>
                </a:cxn>
                <a:cxn ang="0">
                  <a:pos x="13" y="9"/>
                </a:cxn>
                <a:cxn ang="0">
                  <a:pos x="9" y="13"/>
                </a:cxn>
                <a:cxn ang="0">
                  <a:pos x="5" y="17"/>
                </a:cxn>
                <a:cxn ang="0">
                  <a:pos x="3" y="23"/>
                </a:cxn>
                <a:cxn ang="0">
                  <a:pos x="1" y="26"/>
                </a:cxn>
                <a:cxn ang="0">
                  <a:pos x="0" y="30"/>
                </a:cxn>
                <a:cxn ang="0">
                  <a:pos x="1" y="36"/>
                </a:cxn>
                <a:cxn ang="0">
                  <a:pos x="1" y="42"/>
                </a:cxn>
                <a:cxn ang="0">
                  <a:pos x="5" y="48"/>
                </a:cxn>
                <a:cxn ang="0">
                  <a:pos x="9" y="51"/>
                </a:cxn>
                <a:cxn ang="0">
                  <a:pos x="13" y="53"/>
                </a:cxn>
                <a:cxn ang="0">
                  <a:pos x="19" y="57"/>
                </a:cxn>
                <a:cxn ang="0">
                  <a:pos x="23" y="57"/>
                </a:cxn>
                <a:cxn ang="0">
                  <a:pos x="28" y="59"/>
                </a:cxn>
                <a:cxn ang="0">
                  <a:pos x="34" y="59"/>
                </a:cxn>
                <a:cxn ang="0">
                  <a:pos x="34" y="57"/>
                </a:cxn>
                <a:cxn ang="0">
                  <a:pos x="36" y="57"/>
                </a:cxn>
                <a:cxn ang="0">
                  <a:pos x="38" y="57"/>
                </a:cxn>
                <a:cxn ang="0">
                  <a:pos x="40" y="57"/>
                </a:cxn>
                <a:cxn ang="0">
                  <a:pos x="42" y="57"/>
                </a:cxn>
                <a:cxn ang="0">
                  <a:pos x="42" y="57"/>
                </a:cxn>
                <a:cxn ang="0">
                  <a:pos x="42" y="57"/>
                </a:cxn>
                <a:cxn ang="0">
                  <a:pos x="42" y="57"/>
                </a:cxn>
              </a:cxnLst>
              <a:rect l="0" t="0" r="r" b="b"/>
              <a:pathLst>
                <a:path w="61" h="59">
                  <a:moveTo>
                    <a:pt x="42" y="57"/>
                  </a:moveTo>
                  <a:lnTo>
                    <a:pt x="46" y="55"/>
                  </a:lnTo>
                  <a:lnTo>
                    <a:pt x="49" y="55"/>
                  </a:lnTo>
                  <a:lnTo>
                    <a:pt x="53" y="53"/>
                  </a:lnTo>
                  <a:lnTo>
                    <a:pt x="55" y="51"/>
                  </a:lnTo>
                  <a:lnTo>
                    <a:pt x="57" y="48"/>
                  </a:lnTo>
                  <a:lnTo>
                    <a:pt x="59" y="44"/>
                  </a:lnTo>
                  <a:lnTo>
                    <a:pt x="61" y="40"/>
                  </a:lnTo>
                  <a:lnTo>
                    <a:pt x="61" y="36"/>
                  </a:lnTo>
                  <a:lnTo>
                    <a:pt x="61" y="30"/>
                  </a:lnTo>
                  <a:lnTo>
                    <a:pt x="59" y="26"/>
                  </a:lnTo>
                  <a:lnTo>
                    <a:pt x="57" y="23"/>
                  </a:lnTo>
                  <a:lnTo>
                    <a:pt x="55" y="21"/>
                  </a:lnTo>
                  <a:lnTo>
                    <a:pt x="53" y="17"/>
                  </a:lnTo>
                  <a:lnTo>
                    <a:pt x="51" y="13"/>
                  </a:lnTo>
                  <a:lnTo>
                    <a:pt x="49" y="11"/>
                  </a:lnTo>
                  <a:lnTo>
                    <a:pt x="48" y="7"/>
                  </a:lnTo>
                  <a:lnTo>
                    <a:pt x="44" y="5"/>
                  </a:lnTo>
                  <a:lnTo>
                    <a:pt x="40" y="3"/>
                  </a:lnTo>
                  <a:lnTo>
                    <a:pt x="36" y="2"/>
                  </a:lnTo>
                  <a:lnTo>
                    <a:pt x="32" y="0"/>
                  </a:lnTo>
                  <a:lnTo>
                    <a:pt x="28" y="0"/>
                  </a:lnTo>
                  <a:lnTo>
                    <a:pt x="26" y="0"/>
                  </a:lnTo>
                  <a:lnTo>
                    <a:pt x="23" y="0"/>
                  </a:lnTo>
                  <a:lnTo>
                    <a:pt x="21" y="3"/>
                  </a:lnTo>
                  <a:lnTo>
                    <a:pt x="17" y="5"/>
                  </a:lnTo>
                  <a:lnTo>
                    <a:pt x="13" y="9"/>
                  </a:lnTo>
                  <a:lnTo>
                    <a:pt x="9" y="13"/>
                  </a:lnTo>
                  <a:lnTo>
                    <a:pt x="5" y="17"/>
                  </a:lnTo>
                  <a:lnTo>
                    <a:pt x="3" y="23"/>
                  </a:lnTo>
                  <a:lnTo>
                    <a:pt x="1" y="26"/>
                  </a:lnTo>
                  <a:lnTo>
                    <a:pt x="0" y="30"/>
                  </a:lnTo>
                  <a:lnTo>
                    <a:pt x="1" y="36"/>
                  </a:lnTo>
                  <a:lnTo>
                    <a:pt x="1" y="42"/>
                  </a:lnTo>
                  <a:lnTo>
                    <a:pt x="5" y="48"/>
                  </a:lnTo>
                  <a:lnTo>
                    <a:pt x="9" y="51"/>
                  </a:lnTo>
                  <a:lnTo>
                    <a:pt x="13" y="53"/>
                  </a:lnTo>
                  <a:lnTo>
                    <a:pt x="19" y="57"/>
                  </a:lnTo>
                  <a:lnTo>
                    <a:pt x="23" y="57"/>
                  </a:lnTo>
                  <a:lnTo>
                    <a:pt x="28" y="59"/>
                  </a:lnTo>
                  <a:lnTo>
                    <a:pt x="34" y="59"/>
                  </a:lnTo>
                  <a:lnTo>
                    <a:pt x="34" y="57"/>
                  </a:lnTo>
                  <a:lnTo>
                    <a:pt x="36" y="57"/>
                  </a:lnTo>
                  <a:lnTo>
                    <a:pt x="38" y="57"/>
                  </a:lnTo>
                  <a:lnTo>
                    <a:pt x="40" y="57"/>
                  </a:lnTo>
                  <a:lnTo>
                    <a:pt x="42" y="57"/>
                  </a:lnTo>
                  <a:lnTo>
                    <a:pt x="42" y="57"/>
                  </a:lnTo>
                  <a:lnTo>
                    <a:pt x="42" y="57"/>
                  </a:lnTo>
                  <a:lnTo>
                    <a:pt x="42" y="57"/>
                  </a:lnTo>
                  <a:close/>
                </a:path>
              </a:pathLst>
            </a:custGeom>
            <a:solidFill>
              <a:srgbClr val="99A8A8"/>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099" name="Freeform 27"/>
            <p:cNvSpPr>
              <a:spLocks/>
            </p:cNvSpPr>
            <p:nvPr/>
          </p:nvSpPr>
          <p:spPr bwMode="auto">
            <a:xfrm>
              <a:off x="4702175" y="2095500"/>
              <a:ext cx="752475" cy="169863"/>
            </a:xfrm>
            <a:custGeom>
              <a:avLst/>
              <a:gdLst/>
              <a:ahLst/>
              <a:cxnLst>
                <a:cxn ang="0">
                  <a:pos x="369" y="61"/>
                </a:cxn>
                <a:cxn ang="0">
                  <a:pos x="474" y="2"/>
                </a:cxn>
                <a:cxn ang="0">
                  <a:pos x="467" y="0"/>
                </a:cxn>
                <a:cxn ang="0">
                  <a:pos x="459" y="0"/>
                </a:cxn>
                <a:cxn ang="0">
                  <a:pos x="449" y="0"/>
                </a:cxn>
                <a:cxn ang="0">
                  <a:pos x="442" y="2"/>
                </a:cxn>
                <a:cxn ang="0">
                  <a:pos x="434" y="2"/>
                </a:cxn>
                <a:cxn ang="0">
                  <a:pos x="424" y="4"/>
                </a:cxn>
                <a:cxn ang="0">
                  <a:pos x="417" y="4"/>
                </a:cxn>
                <a:cxn ang="0">
                  <a:pos x="409" y="4"/>
                </a:cxn>
                <a:cxn ang="0">
                  <a:pos x="400" y="6"/>
                </a:cxn>
                <a:cxn ang="0">
                  <a:pos x="392" y="6"/>
                </a:cxn>
                <a:cxn ang="0">
                  <a:pos x="384" y="6"/>
                </a:cxn>
                <a:cxn ang="0">
                  <a:pos x="375" y="6"/>
                </a:cxn>
                <a:cxn ang="0">
                  <a:pos x="367" y="7"/>
                </a:cxn>
                <a:cxn ang="0">
                  <a:pos x="359" y="7"/>
                </a:cxn>
                <a:cxn ang="0">
                  <a:pos x="350" y="9"/>
                </a:cxn>
                <a:cxn ang="0">
                  <a:pos x="342" y="11"/>
                </a:cxn>
                <a:cxn ang="0">
                  <a:pos x="300" y="17"/>
                </a:cxn>
                <a:cxn ang="0">
                  <a:pos x="258" y="25"/>
                </a:cxn>
                <a:cxn ang="0">
                  <a:pos x="213" y="30"/>
                </a:cxn>
                <a:cxn ang="0">
                  <a:pos x="171" y="38"/>
                </a:cxn>
                <a:cxn ang="0">
                  <a:pos x="131" y="46"/>
                </a:cxn>
                <a:cxn ang="0">
                  <a:pos x="89" y="57"/>
                </a:cxn>
                <a:cxn ang="0">
                  <a:pos x="48" y="69"/>
                </a:cxn>
                <a:cxn ang="0">
                  <a:pos x="10" y="82"/>
                </a:cxn>
                <a:cxn ang="0">
                  <a:pos x="6" y="84"/>
                </a:cxn>
                <a:cxn ang="0">
                  <a:pos x="6" y="84"/>
                </a:cxn>
                <a:cxn ang="0">
                  <a:pos x="4" y="86"/>
                </a:cxn>
                <a:cxn ang="0">
                  <a:pos x="4" y="86"/>
                </a:cxn>
                <a:cxn ang="0">
                  <a:pos x="2" y="88"/>
                </a:cxn>
                <a:cxn ang="0">
                  <a:pos x="2" y="88"/>
                </a:cxn>
                <a:cxn ang="0">
                  <a:pos x="2" y="90"/>
                </a:cxn>
                <a:cxn ang="0">
                  <a:pos x="0" y="90"/>
                </a:cxn>
                <a:cxn ang="0">
                  <a:pos x="18" y="98"/>
                </a:cxn>
                <a:cxn ang="0">
                  <a:pos x="35" y="103"/>
                </a:cxn>
                <a:cxn ang="0">
                  <a:pos x="54" y="105"/>
                </a:cxn>
                <a:cxn ang="0">
                  <a:pos x="75" y="107"/>
                </a:cxn>
                <a:cxn ang="0">
                  <a:pos x="96" y="107"/>
                </a:cxn>
                <a:cxn ang="0">
                  <a:pos x="116" y="107"/>
                </a:cxn>
                <a:cxn ang="0">
                  <a:pos x="137" y="107"/>
                </a:cxn>
                <a:cxn ang="0">
                  <a:pos x="156" y="107"/>
                </a:cxn>
                <a:cxn ang="0">
                  <a:pos x="169" y="105"/>
                </a:cxn>
                <a:cxn ang="0">
                  <a:pos x="181" y="103"/>
                </a:cxn>
                <a:cxn ang="0">
                  <a:pos x="194" y="101"/>
                </a:cxn>
                <a:cxn ang="0">
                  <a:pos x="206" y="100"/>
                </a:cxn>
                <a:cxn ang="0">
                  <a:pos x="217" y="96"/>
                </a:cxn>
                <a:cxn ang="0">
                  <a:pos x="229" y="94"/>
                </a:cxn>
                <a:cxn ang="0">
                  <a:pos x="240" y="92"/>
                </a:cxn>
                <a:cxn ang="0">
                  <a:pos x="252" y="92"/>
                </a:cxn>
                <a:cxn ang="0">
                  <a:pos x="267" y="90"/>
                </a:cxn>
                <a:cxn ang="0">
                  <a:pos x="281" y="86"/>
                </a:cxn>
                <a:cxn ang="0">
                  <a:pos x="296" y="82"/>
                </a:cxn>
                <a:cxn ang="0">
                  <a:pos x="311" y="78"/>
                </a:cxn>
                <a:cxn ang="0">
                  <a:pos x="325" y="75"/>
                </a:cxn>
                <a:cxn ang="0">
                  <a:pos x="340" y="69"/>
                </a:cxn>
                <a:cxn ang="0">
                  <a:pos x="355" y="65"/>
                </a:cxn>
                <a:cxn ang="0">
                  <a:pos x="369" y="61"/>
                </a:cxn>
              </a:cxnLst>
              <a:rect l="0" t="0" r="r" b="b"/>
              <a:pathLst>
                <a:path w="474" h="107">
                  <a:moveTo>
                    <a:pt x="369" y="61"/>
                  </a:moveTo>
                  <a:lnTo>
                    <a:pt x="474" y="2"/>
                  </a:lnTo>
                  <a:lnTo>
                    <a:pt x="467" y="0"/>
                  </a:lnTo>
                  <a:lnTo>
                    <a:pt x="459" y="0"/>
                  </a:lnTo>
                  <a:lnTo>
                    <a:pt x="449" y="0"/>
                  </a:lnTo>
                  <a:lnTo>
                    <a:pt x="442" y="2"/>
                  </a:lnTo>
                  <a:lnTo>
                    <a:pt x="434" y="2"/>
                  </a:lnTo>
                  <a:lnTo>
                    <a:pt x="424" y="4"/>
                  </a:lnTo>
                  <a:lnTo>
                    <a:pt x="417" y="4"/>
                  </a:lnTo>
                  <a:lnTo>
                    <a:pt x="409" y="4"/>
                  </a:lnTo>
                  <a:lnTo>
                    <a:pt x="400" y="6"/>
                  </a:lnTo>
                  <a:lnTo>
                    <a:pt x="392" y="6"/>
                  </a:lnTo>
                  <a:lnTo>
                    <a:pt x="384" y="6"/>
                  </a:lnTo>
                  <a:lnTo>
                    <a:pt x="375" y="6"/>
                  </a:lnTo>
                  <a:lnTo>
                    <a:pt x="367" y="7"/>
                  </a:lnTo>
                  <a:lnTo>
                    <a:pt x="359" y="7"/>
                  </a:lnTo>
                  <a:lnTo>
                    <a:pt x="350" y="9"/>
                  </a:lnTo>
                  <a:lnTo>
                    <a:pt x="342" y="11"/>
                  </a:lnTo>
                  <a:lnTo>
                    <a:pt x="300" y="17"/>
                  </a:lnTo>
                  <a:lnTo>
                    <a:pt x="258" y="25"/>
                  </a:lnTo>
                  <a:lnTo>
                    <a:pt x="213" y="30"/>
                  </a:lnTo>
                  <a:lnTo>
                    <a:pt x="171" y="38"/>
                  </a:lnTo>
                  <a:lnTo>
                    <a:pt x="131" y="46"/>
                  </a:lnTo>
                  <a:lnTo>
                    <a:pt x="89" y="57"/>
                  </a:lnTo>
                  <a:lnTo>
                    <a:pt x="48" y="69"/>
                  </a:lnTo>
                  <a:lnTo>
                    <a:pt x="10" y="82"/>
                  </a:lnTo>
                  <a:lnTo>
                    <a:pt x="6" y="84"/>
                  </a:lnTo>
                  <a:lnTo>
                    <a:pt x="6" y="84"/>
                  </a:lnTo>
                  <a:lnTo>
                    <a:pt x="4" y="86"/>
                  </a:lnTo>
                  <a:lnTo>
                    <a:pt x="4" y="86"/>
                  </a:lnTo>
                  <a:lnTo>
                    <a:pt x="2" y="88"/>
                  </a:lnTo>
                  <a:lnTo>
                    <a:pt x="2" y="88"/>
                  </a:lnTo>
                  <a:lnTo>
                    <a:pt x="2" y="90"/>
                  </a:lnTo>
                  <a:lnTo>
                    <a:pt x="0" y="90"/>
                  </a:lnTo>
                  <a:lnTo>
                    <a:pt x="18" y="98"/>
                  </a:lnTo>
                  <a:lnTo>
                    <a:pt x="35" y="103"/>
                  </a:lnTo>
                  <a:lnTo>
                    <a:pt x="54" y="105"/>
                  </a:lnTo>
                  <a:lnTo>
                    <a:pt x="75" y="107"/>
                  </a:lnTo>
                  <a:lnTo>
                    <a:pt x="96" y="107"/>
                  </a:lnTo>
                  <a:lnTo>
                    <a:pt x="116" y="107"/>
                  </a:lnTo>
                  <a:lnTo>
                    <a:pt x="137" y="107"/>
                  </a:lnTo>
                  <a:lnTo>
                    <a:pt x="156" y="107"/>
                  </a:lnTo>
                  <a:lnTo>
                    <a:pt x="169" y="105"/>
                  </a:lnTo>
                  <a:lnTo>
                    <a:pt x="181" y="103"/>
                  </a:lnTo>
                  <a:lnTo>
                    <a:pt x="194" y="101"/>
                  </a:lnTo>
                  <a:lnTo>
                    <a:pt x="206" y="100"/>
                  </a:lnTo>
                  <a:lnTo>
                    <a:pt x="217" y="96"/>
                  </a:lnTo>
                  <a:lnTo>
                    <a:pt x="229" y="94"/>
                  </a:lnTo>
                  <a:lnTo>
                    <a:pt x="240" y="92"/>
                  </a:lnTo>
                  <a:lnTo>
                    <a:pt x="252" y="92"/>
                  </a:lnTo>
                  <a:lnTo>
                    <a:pt x="267" y="90"/>
                  </a:lnTo>
                  <a:lnTo>
                    <a:pt x="281" y="86"/>
                  </a:lnTo>
                  <a:lnTo>
                    <a:pt x="296" y="82"/>
                  </a:lnTo>
                  <a:lnTo>
                    <a:pt x="311" y="78"/>
                  </a:lnTo>
                  <a:lnTo>
                    <a:pt x="325" y="75"/>
                  </a:lnTo>
                  <a:lnTo>
                    <a:pt x="340" y="69"/>
                  </a:lnTo>
                  <a:lnTo>
                    <a:pt x="355" y="65"/>
                  </a:lnTo>
                  <a:lnTo>
                    <a:pt x="369" y="61"/>
                  </a:lnTo>
                  <a:close/>
                </a:path>
              </a:pathLst>
            </a:custGeom>
            <a:solidFill>
              <a:srgbClr val="EC34D6"/>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100" name="Freeform 28"/>
            <p:cNvSpPr>
              <a:spLocks/>
            </p:cNvSpPr>
            <p:nvPr/>
          </p:nvSpPr>
          <p:spPr bwMode="auto">
            <a:xfrm>
              <a:off x="6149975" y="1693863"/>
              <a:ext cx="93663" cy="84138"/>
            </a:xfrm>
            <a:custGeom>
              <a:avLst/>
              <a:gdLst/>
              <a:ahLst/>
              <a:cxnLst>
                <a:cxn ang="0">
                  <a:pos x="40" y="53"/>
                </a:cxn>
                <a:cxn ang="0">
                  <a:pos x="44" y="51"/>
                </a:cxn>
                <a:cxn ang="0">
                  <a:pos x="46" y="50"/>
                </a:cxn>
                <a:cxn ang="0">
                  <a:pos x="50" y="48"/>
                </a:cxn>
                <a:cxn ang="0">
                  <a:pos x="54" y="46"/>
                </a:cxn>
                <a:cxn ang="0">
                  <a:pos x="55" y="44"/>
                </a:cxn>
                <a:cxn ang="0">
                  <a:pos x="59" y="42"/>
                </a:cxn>
                <a:cxn ang="0">
                  <a:pos x="59" y="38"/>
                </a:cxn>
                <a:cxn ang="0">
                  <a:pos x="59" y="36"/>
                </a:cxn>
                <a:cxn ang="0">
                  <a:pos x="59" y="30"/>
                </a:cxn>
                <a:cxn ang="0">
                  <a:pos x="57" y="25"/>
                </a:cxn>
                <a:cxn ang="0">
                  <a:pos x="55" y="19"/>
                </a:cxn>
                <a:cxn ang="0">
                  <a:pos x="54" y="15"/>
                </a:cxn>
                <a:cxn ang="0">
                  <a:pos x="52" y="11"/>
                </a:cxn>
                <a:cxn ang="0">
                  <a:pos x="48" y="7"/>
                </a:cxn>
                <a:cxn ang="0">
                  <a:pos x="44" y="5"/>
                </a:cxn>
                <a:cxn ang="0">
                  <a:pos x="38" y="4"/>
                </a:cxn>
                <a:cxn ang="0">
                  <a:pos x="34" y="2"/>
                </a:cxn>
                <a:cxn ang="0">
                  <a:pos x="31" y="2"/>
                </a:cxn>
                <a:cxn ang="0">
                  <a:pos x="27" y="4"/>
                </a:cxn>
                <a:cxn ang="0">
                  <a:pos x="25" y="4"/>
                </a:cxn>
                <a:cxn ang="0">
                  <a:pos x="21" y="4"/>
                </a:cxn>
                <a:cxn ang="0">
                  <a:pos x="19" y="4"/>
                </a:cxn>
                <a:cxn ang="0">
                  <a:pos x="15" y="4"/>
                </a:cxn>
                <a:cxn ang="0">
                  <a:pos x="13" y="0"/>
                </a:cxn>
                <a:cxn ang="0">
                  <a:pos x="9" y="5"/>
                </a:cxn>
                <a:cxn ang="0">
                  <a:pos x="6" y="11"/>
                </a:cxn>
                <a:cxn ang="0">
                  <a:pos x="2" y="15"/>
                </a:cxn>
                <a:cxn ang="0">
                  <a:pos x="0" y="21"/>
                </a:cxn>
                <a:cxn ang="0">
                  <a:pos x="0" y="27"/>
                </a:cxn>
                <a:cxn ang="0">
                  <a:pos x="0" y="32"/>
                </a:cxn>
                <a:cxn ang="0">
                  <a:pos x="0" y="38"/>
                </a:cxn>
                <a:cxn ang="0">
                  <a:pos x="2" y="44"/>
                </a:cxn>
                <a:cxn ang="0">
                  <a:pos x="6" y="46"/>
                </a:cxn>
                <a:cxn ang="0">
                  <a:pos x="11" y="50"/>
                </a:cxn>
                <a:cxn ang="0">
                  <a:pos x="15" y="50"/>
                </a:cxn>
                <a:cxn ang="0">
                  <a:pos x="21" y="51"/>
                </a:cxn>
                <a:cxn ang="0">
                  <a:pos x="25" y="51"/>
                </a:cxn>
                <a:cxn ang="0">
                  <a:pos x="31" y="51"/>
                </a:cxn>
                <a:cxn ang="0">
                  <a:pos x="34" y="51"/>
                </a:cxn>
                <a:cxn ang="0">
                  <a:pos x="40" y="53"/>
                </a:cxn>
              </a:cxnLst>
              <a:rect l="0" t="0" r="r" b="b"/>
              <a:pathLst>
                <a:path w="59" h="53">
                  <a:moveTo>
                    <a:pt x="40" y="53"/>
                  </a:moveTo>
                  <a:lnTo>
                    <a:pt x="44" y="51"/>
                  </a:lnTo>
                  <a:lnTo>
                    <a:pt x="46" y="50"/>
                  </a:lnTo>
                  <a:lnTo>
                    <a:pt x="50" y="48"/>
                  </a:lnTo>
                  <a:lnTo>
                    <a:pt x="54" y="46"/>
                  </a:lnTo>
                  <a:lnTo>
                    <a:pt x="55" y="44"/>
                  </a:lnTo>
                  <a:lnTo>
                    <a:pt x="59" y="42"/>
                  </a:lnTo>
                  <a:lnTo>
                    <a:pt x="59" y="38"/>
                  </a:lnTo>
                  <a:lnTo>
                    <a:pt x="59" y="36"/>
                  </a:lnTo>
                  <a:lnTo>
                    <a:pt x="59" y="30"/>
                  </a:lnTo>
                  <a:lnTo>
                    <a:pt x="57" y="25"/>
                  </a:lnTo>
                  <a:lnTo>
                    <a:pt x="55" y="19"/>
                  </a:lnTo>
                  <a:lnTo>
                    <a:pt x="54" y="15"/>
                  </a:lnTo>
                  <a:lnTo>
                    <a:pt x="52" y="11"/>
                  </a:lnTo>
                  <a:lnTo>
                    <a:pt x="48" y="7"/>
                  </a:lnTo>
                  <a:lnTo>
                    <a:pt x="44" y="5"/>
                  </a:lnTo>
                  <a:lnTo>
                    <a:pt x="38" y="4"/>
                  </a:lnTo>
                  <a:lnTo>
                    <a:pt x="34" y="2"/>
                  </a:lnTo>
                  <a:lnTo>
                    <a:pt x="31" y="2"/>
                  </a:lnTo>
                  <a:lnTo>
                    <a:pt x="27" y="4"/>
                  </a:lnTo>
                  <a:lnTo>
                    <a:pt x="25" y="4"/>
                  </a:lnTo>
                  <a:lnTo>
                    <a:pt x="21" y="4"/>
                  </a:lnTo>
                  <a:lnTo>
                    <a:pt x="19" y="4"/>
                  </a:lnTo>
                  <a:lnTo>
                    <a:pt x="15" y="4"/>
                  </a:lnTo>
                  <a:lnTo>
                    <a:pt x="13" y="0"/>
                  </a:lnTo>
                  <a:lnTo>
                    <a:pt x="9" y="5"/>
                  </a:lnTo>
                  <a:lnTo>
                    <a:pt x="6" y="11"/>
                  </a:lnTo>
                  <a:lnTo>
                    <a:pt x="2" y="15"/>
                  </a:lnTo>
                  <a:lnTo>
                    <a:pt x="0" y="21"/>
                  </a:lnTo>
                  <a:lnTo>
                    <a:pt x="0" y="27"/>
                  </a:lnTo>
                  <a:lnTo>
                    <a:pt x="0" y="32"/>
                  </a:lnTo>
                  <a:lnTo>
                    <a:pt x="0" y="38"/>
                  </a:lnTo>
                  <a:lnTo>
                    <a:pt x="2" y="44"/>
                  </a:lnTo>
                  <a:lnTo>
                    <a:pt x="6" y="46"/>
                  </a:lnTo>
                  <a:lnTo>
                    <a:pt x="11" y="50"/>
                  </a:lnTo>
                  <a:lnTo>
                    <a:pt x="15" y="50"/>
                  </a:lnTo>
                  <a:lnTo>
                    <a:pt x="21" y="51"/>
                  </a:lnTo>
                  <a:lnTo>
                    <a:pt x="25" y="51"/>
                  </a:lnTo>
                  <a:lnTo>
                    <a:pt x="31" y="51"/>
                  </a:lnTo>
                  <a:lnTo>
                    <a:pt x="34" y="51"/>
                  </a:lnTo>
                  <a:lnTo>
                    <a:pt x="40" y="53"/>
                  </a:lnTo>
                  <a:close/>
                </a:path>
              </a:pathLst>
            </a:custGeom>
            <a:solidFill>
              <a:srgbClr val="99A8A8"/>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101" name="Freeform 29"/>
            <p:cNvSpPr>
              <a:spLocks/>
            </p:cNvSpPr>
            <p:nvPr/>
          </p:nvSpPr>
          <p:spPr bwMode="auto">
            <a:xfrm>
              <a:off x="5905500" y="1793875"/>
              <a:ext cx="95250" cy="79375"/>
            </a:xfrm>
            <a:custGeom>
              <a:avLst/>
              <a:gdLst/>
              <a:ahLst/>
              <a:cxnLst>
                <a:cxn ang="0">
                  <a:pos x="41" y="50"/>
                </a:cxn>
                <a:cxn ang="0">
                  <a:pos x="44" y="48"/>
                </a:cxn>
                <a:cxn ang="0">
                  <a:pos x="48" y="46"/>
                </a:cxn>
                <a:cxn ang="0">
                  <a:pos x="50" y="44"/>
                </a:cxn>
                <a:cxn ang="0">
                  <a:pos x="54" y="42"/>
                </a:cxn>
                <a:cxn ang="0">
                  <a:pos x="56" y="40"/>
                </a:cxn>
                <a:cxn ang="0">
                  <a:pos x="58" y="36"/>
                </a:cxn>
                <a:cxn ang="0">
                  <a:pos x="58" y="33"/>
                </a:cxn>
                <a:cxn ang="0">
                  <a:pos x="60" y="29"/>
                </a:cxn>
                <a:cxn ang="0">
                  <a:pos x="58" y="23"/>
                </a:cxn>
                <a:cxn ang="0">
                  <a:pos x="56" y="17"/>
                </a:cxn>
                <a:cxn ang="0">
                  <a:pos x="54" y="13"/>
                </a:cxn>
                <a:cxn ang="0">
                  <a:pos x="50" y="10"/>
                </a:cxn>
                <a:cxn ang="0">
                  <a:pos x="46" y="6"/>
                </a:cxn>
                <a:cxn ang="0">
                  <a:pos x="43" y="4"/>
                </a:cxn>
                <a:cxn ang="0">
                  <a:pos x="39" y="2"/>
                </a:cxn>
                <a:cxn ang="0">
                  <a:pos x="33" y="0"/>
                </a:cxn>
                <a:cxn ang="0">
                  <a:pos x="27" y="2"/>
                </a:cxn>
                <a:cxn ang="0">
                  <a:pos x="23" y="4"/>
                </a:cxn>
                <a:cxn ang="0">
                  <a:pos x="18" y="6"/>
                </a:cxn>
                <a:cxn ang="0">
                  <a:pos x="14" y="10"/>
                </a:cxn>
                <a:cxn ang="0">
                  <a:pos x="8" y="11"/>
                </a:cxn>
                <a:cxn ang="0">
                  <a:pos x="4" y="15"/>
                </a:cxn>
                <a:cxn ang="0">
                  <a:pos x="2" y="19"/>
                </a:cxn>
                <a:cxn ang="0">
                  <a:pos x="0" y="23"/>
                </a:cxn>
                <a:cxn ang="0">
                  <a:pos x="0" y="27"/>
                </a:cxn>
                <a:cxn ang="0">
                  <a:pos x="0" y="31"/>
                </a:cxn>
                <a:cxn ang="0">
                  <a:pos x="2" y="33"/>
                </a:cxn>
                <a:cxn ang="0">
                  <a:pos x="4" y="36"/>
                </a:cxn>
                <a:cxn ang="0">
                  <a:pos x="6" y="38"/>
                </a:cxn>
                <a:cxn ang="0">
                  <a:pos x="8" y="42"/>
                </a:cxn>
                <a:cxn ang="0">
                  <a:pos x="10" y="44"/>
                </a:cxn>
                <a:cxn ang="0">
                  <a:pos x="14" y="48"/>
                </a:cxn>
                <a:cxn ang="0">
                  <a:pos x="18" y="48"/>
                </a:cxn>
                <a:cxn ang="0">
                  <a:pos x="20" y="50"/>
                </a:cxn>
                <a:cxn ang="0">
                  <a:pos x="23" y="50"/>
                </a:cxn>
                <a:cxn ang="0">
                  <a:pos x="27" y="50"/>
                </a:cxn>
                <a:cxn ang="0">
                  <a:pos x="31" y="50"/>
                </a:cxn>
                <a:cxn ang="0">
                  <a:pos x="35" y="50"/>
                </a:cxn>
                <a:cxn ang="0">
                  <a:pos x="39" y="50"/>
                </a:cxn>
                <a:cxn ang="0">
                  <a:pos x="41" y="50"/>
                </a:cxn>
              </a:cxnLst>
              <a:rect l="0" t="0" r="r" b="b"/>
              <a:pathLst>
                <a:path w="60" h="50">
                  <a:moveTo>
                    <a:pt x="41" y="50"/>
                  </a:moveTo>
                  <a:lnTo>
                    <a:pt x="44" y="48"/>
                  </a:lnTo>
                  <a:lnTo>
                    <a:pt x="48" y="46"/>
                  </a:lnTo>
                  <a:lnTo>
                    <a:pt x="50" y="44"/>
                  </a:lnTo>
                  <a:lnTo>
                    <a:pt x="54" y="42"/>
                  </a:lnTo>
                  <a:lnTo>
                    <a:pt x="56" y="40"/>
                  </a:lnTo>
                  <a:lnTo>
                    <a:pt x="58" y="36"/>
                  </a:lnTo>
                  <a:lnTo>
                    <a:pt x="58" y="33"/>
                  </a:lnTo>
                  <a:lnTo>
                    <a:pt x="60" y="29"/>
                  </a:lnTo>
                  <a:lnTo>
                    <a:pt x="58" y="23"/>
                  </a:lnTo>
                  <a:lnTo>
                    <a:pt x="56" y="17"/>
                  </a:lnTo>
                  <a:lnTo>
                    <a:pt x="54" y="13"/>
                  </a:lnTo>
                  <a:lnTo>
                    <a:pt x="50" y="10"/>
                  </a:lnTo>
                  <a:lnTo>
                    <a:pt x="46" y="6"/>
                  </a:lnTo>
                  <a:lnTo>
                    <a:pt x="43" y="4"/>
                  </a:lnTo>
                  <a:lnTo>
                    <a:pt x="39" y="2"/>
                  </a:lnTo>
                  <a:lnTo>
                    <a:pt x="33" y="0"/>
                  </a:lnTo>
                  <a:lnTo>
                    <a:pt x="27" y="2"/>
                  </a:lnTo>
                  <a:lnTo>
                    <a:pt x="23" y="4"/>
                  </a:lnTo>
                  <a:lnTo>
                    <a:pt x="18" y="6"/>
                  </a:lnTo>
                  <a:lnTo>
                    <a:pt x="14" y="10"/>
                  </a:lnTo>
                  <a:lnTo>
                    <a:pt x="8" y="11"/>
                  </a:lnTo>
                  <a:lnTo>
                    <a:pt x="4" y="15"/>
                  </a:lnTo>
                  <a:lnTo>
                    <a:pt x="2" y="19"/>
                  </a:lnTo>
                  <a:lnTo>
                    <a:pt x="0" y="23"/>
                  </a:lnTo>
                  <a:lnTo>
                    <a:pt x="0" y="27"/>
                  </a:lnTo>
                  <a:lnTo>
                    <a:pt x="0" y="31"/>
                  </a:lnTo>
                  <a:lnTo>
                    <a:pt x="2" y="33"/>
                  </a:lnTo>
                  <a:lnTo>
                    <a:pt x="4" y="36"/>
                  </a:lnTo>
                  <a:lnTo>
                    <a:pt x="6" y="38"/>
                  </a:lnTo>
                  <a:lnTo>
                    <a:pt x="8" y="42"/>
                  </a:lnTo>
                  <a:lnTo>
                    <a:pt x="10" y="44"/>
                  </a:lnTo>
                  <a:lnTo>
                    <a:pt x="14" y="48"/>
                  </a:lnTo>
                  <a:lnTo>
                    <a:pt x="18" y="48"/>
                  </a:lnTo>
                  <a:lnTo>
                    <a:pt x="20" y="50"/>
                  </a:lnTo>
                  <a:lnTo>
                    <a:pt x="23" y="50"/>
                  </a:lnTo>
                  <a:lnTo>
                    <a:pt x="27" y="50"/>
                  </a:lnTo>
                  <a:lnTo>
                    <a:pt x="31" y="50"/>
                  </a:lnTo>
                  <a:lnTo>
                    <a:pt x="35" y="50"/>
                  </a:lnTo>
                  <a:lnTo>
                    <a:pt x="39" y="50"/>
                  </a:lnTo>
                  <a:lnTo>
                    <a:pt x="41" y="50"/>
                  </a:lnTo>
                  <a:close/>
                </a:path>
              </a:pathLst>
            </a:custGeom>
            <a:solidFill>
              <a:srgbClr val="99A8A8"/>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102" name="Freeform 30"/>
            <p:cNvSpPr>
              <a:spLocks/>
            </p:cNvSpPr>
            <p:nvPr/>
          </p:nvSpPr>
          <p:spPr bwMode="auto">
            <a:xfrm>
              <a:off x="4714875" y="1422400"/>
              <a:ext cx="444500" cy="687388"/>
            </a:xfrm>
            <a:custGeom>
              <a:avLst/>
              <a:gdLst/>
              <a:ahLst/>
              <a:cxnLst>
                <a:cxn ang="0">
                  <a:pos x="275" y="416"/>
                </a:cxn>
                <a:cxn ang="0">
                  <a:pos x="276" y="416"/>
                </a:cxn>
                <a:cxn ang="0">
                  <a:pos x="278" y="414"/>
                </a:cxn>
                <a:cxn ang="0">
                  <a:pos x="278" y="414"/>
                </a:cxn>
                <a:cxn ang="0">
                  <a:pos x="273" y="391"/>
                </a:cxn>
                <a:cxn ang="0">
                  <a:pos x="253" y="349"/>
                </a:cxn>
                <a:cxn ang="0">
                  <a:pos x="232" y="303"/>
                </a:cxn>
                <a:cxn ang="0">
                  <a:pos x="215" y="259"/>
                </a:cxn>
                <a:cxn ang="0">
                  <a:pos x="202" y="226"/>
                </a:cxn>
                <a:cxn ang="0">
                  <a:pos x="192" y="207"/>
                </a:cxn>
                <a:cxn ang="0">
                  <a:pos x="184" y="188"/>
                </a:cxn>
                <a:cxn ang="0">
                  <a:pos x="175" y="171"/>
                </a:cxn>
                <a:cxn ang="0">
                  <a:pos x="161" y="155"/>
                </a:cxn>
                <a:cxn ang="0">
                  <a:pos x="144" y="140"/>
                </a:cxn>
                <a:cxn ang="0">
                  <a:pos x="125" y="125"/>
                </a:cxn>
                <a:cxn ang="0">
                  <a:pos x="108" y="111"/>
                </a:cxn>
                <a:cxn ang="0">
                  <a:pos x="92" y="94"/>
                </a:cxn>
                <a:cxn ang="0">
                  <a:pos x="71" y="73"/>
                </a:cxn>
                <a:cxn ang="0">
                  <a:pos x="52" y="52"/>
                </a:cxn>
                <a:cxn ang="0">
                  <a:pos x="33" y="31"/>
                </a:cxn>
                <a:cxn ang="0">
                  <a:pos x="19" y="17"/>
                </a:cxn>
                <a:cxn ang="0">
                  <a:pos x="15" y="12"/>
                </a:cxn>
                <a:cxn ang="0">
                  <a:pos x="10" y="8"/>
                </a:cxn>
                <a:cxn ang="0">
                  <a:pos x="6" y="4"/>
                </a:cxn>
                <a:cxn ang="0">
                  <a:pos x="0" y="19"/>
                </a:cxn>
                <a:cxn ang="0">
                  <a:pos x="0" y="58"/>
                </a:cxn>
                <a:cxn ang="0">
                  <a:pos x="6" y="94"/>
                </a:cxn>
                <a:cxn ang="0">
                  <a:pos x="15" y="130"/>
                </a:cxn>
                <a:cxn ang="0">
                  <a:pos x="35" y="188"/>
                </a:cxn>
                <a:cxn ang="0">
                  <a:pos x="67" y="261"/>
                </a:cxn>
                <a:cxn ang="0">
                  <a:pos x="106" y="334"/>
                </a:cxn>
                <a:cxn ang="0">
                  <a:pos x="150" y="401"/>
                </a:cxn>
                <a:cxn ang="0">
                  <a:pos x="179" y="431"/>
                </a:cxn>
                <a:cxn ang="0">
                  <a:pos x="188" y="430"/>
                </a:cxn>
                <a:cxn ang="0">
                  <a:pos x="198" y="428"/>
                </a:cxn>
                <a:cxn ang="0">
                  <a:pos x="207" y="426"/>
                </a:cxn>
                <a:cxn ang="0">
                  <a:pos x="221" y="424"/>
                </a:cxn>
                <a:cxn ang="0">
                  <a:pos x="236" y="422"/>
                </a:cxn>
                <a:cxn ang="0">
                  <a:pos x="251" y="420"/>
                </a:cxn>
                <a:cxn ang="0">
                  <a:pos x="267" y="418"/>
                </a:cxn>
              </a:cxnLst>
              <a:rect l="0" t="0" r="r" b="b"/>
              <a:pathLst>
                <a:path w="280" h="433">
                  <a:moveTo>
                    <a:pt x="275" y="416"/>
                  </a:moveTo>
                  <a:lnTo>
                    <a:pt x="275" y="416"/>
                  </a:lnTo>
                  <a:lnTo>
                    <a:pt x="276" y="416"/>
                  </a:lnTo>
                  <a:lnTo>
                    <a:pt x="276" y="416"/>
                  </a:lnTo>
                  <a:lnTo>
                    <a:pt x="276" y="416"/>
                  </a:lnTo>
                  <a:lnTo>
                    <a:pt x="278" y="414"/>
                  </a:lnTo>
                  <a:lnTo>
                    <a:pt x="278" y="414"/>
                  </a:lnTo>
                  <a:lnTo>
                    <a:pt x="278" y="414"/>
                  </a:lnTo>
                  <a:lnTo>
                    <a:pt x="280" y="414"/>
                  </a:lnTo>
                  <a:lnTo>
                    <a:pt x="273" y="391"/>
                  </a:lnTo>
                  <a:lnTo>
                    <a:pt x="263" y="370"/>
                  </a:lnTo>
                  <a:lnTo>
                    <a:pt x="253" y="349"/>
                  </a:lnTo>
                  <a:lnTo>
                    <a:pt x="244" y="326"/>
                  </a:lnTo>
                  <a:lnTo>
                    <a:pt x="232" y="303"/>
                  </a:lnTo>
                  <a:lnTo>
                    <a:pt x="223" y="282"/>
                  </a:lnTo>
                  <a:lnTo>
                    <a:pt x="215" y="259"/>
                  </a:lnTo>
                  <a:lnTo>
                    <a:pt x="207" y="236"/>
                  </a:lnTo>
                  <a:lnTo>
                    <a:pt x="202" y="226"/>
                  </a:lnTo>
                  <a:lnTo>
                    <a:pt x="198" y="217"/>
                  </a:lnTo>
                  <a:lnTo>
                    <a:pt x="192" y="207"/>
                  </a:lnTo>
                  <a:lnTo>
                    <a:pt x="188" y="198"/>
                  </a:lnTo>
                  <a:lnTo>
                    <a:pt x="184" y="188"/>
                  </a:lnTo>
                  <a:lnTo>
                    <a:pt x="179" y="178"/>
                  </a:lnTo>
                  <a:lnTo>
                    <a:pt x="175" y="171"/>
                  </a:lnTo>
                  <a:lnTo>
                    <a:pt x="169" y="163"/>
                  </a:lnTo>
                  <a:lnTo>
                    <a:pt x="161" y="155"/>
                  </a:lnTo>
                  <a:lnTo>
                    <a:pt x="154" y="148"/>
                  </a:lnTo>
                  <a:lnTo>
                    <a:pt x="144" y="140"/>
                  </a:lnTo>
                  <a:lnTo>
                    <a:pt x="134" y="132"/>
                  </a:lnTo>
                  <a:lnTo>
                    <a:pt x="125" y="125"/>
                  </a:lnTo>
                  <a:lnTo>
                    <a:pt x="115" y="117"/>
                  </a:lnTo>
                  <a:lnTo>
                    <a:pt x="108" y="111"/>
                  </a:lnTo>
                  <a:lnTo>
                    <a:pt x="102" y="106"/>
                  </a:lnTo>
                  <a:lnTo>
                    <a:pt x="92" y="94"/>
                  </a:lnTo>
                  <a:lnTo>
                    <a:pt x="83" y="82"/>
                  </a:lnTo>
                  <a:lnTo>
                    <a:pt x="71" y="73"/>
                  </a:lnTo>
                  <a:lnTo>
                    <a:pt x="62" y="61"/>
                  </a:lnTo>
                  <a:lnTo>
                    <a:pt x="52" y="52"/>
                  </a:lnTo>
                  <a:lnTo>
                    <a:pt x="42" y="40"/>
                  </a:lnTo>
                  <a:lnTo>
                    <a:pt x="33" y="31"/>
                  </a:lnTo>
                  <a:lnTo>
                    <a:pt x="23" y="21"/>
                  </a:lnTo>
                  <a:lnTo>
                    <a:pt x="19" y="17"/>
                  </a:lnTo>
                  <a:lnTo>
                    <a:pt x="17" y="15"/>
                  </a:lnTo>
                  <a:lnTo>
                    <a:pt x="15" y="12"/>
                  </a:lnTo>
                  <a:lnTo>
                    <a:pt x="14" y="10"/>
                  </a:lnTo>
                  <a:lnTo>
                    <a:pt x="10" y="8"/>
                  </a:lnTo>
                  <a:lnTo>
                    <a:pt x="8" y="6"/>
                  </a:lnTo>
                  <a:lnTo>
                    <a:pt x="6" y="4"/>
                  </a:lnTo>
                  <a:lnTo>
                    <a:pt x="4" y="0"/>
                  </a:lnTo>
                  <a:lnTo>
                    <a:pt x="0" y="19"/>
                  </a:lnTo>
                  <a:lnTo>
                    <a:pt x="0" y="38"/>
                  </a:lnTo>
                  <a:lnTo>
                    <a:pt x="0" y="58"/>
                  </a:lnTo>
                  <a:lnTo>
                    <a:pt x="2" y="75"/>
                  </a:lnTo>
                  <a:lnTo>
                    <a:pt x="6" y="94"/>
                  </a:lnTo>
                  <a:lnTo>
                    <a:pt x="10" y="111"/>
                  </a:lnTo>
                  <a:lnTo>
                    <a:pt x="15" y="130"/>
                  </a:lnTo>
                  <a:lnTo>
                    <a:pt x="19" y="150"/>
                  </a:lnTo>
                  <a:lnTo>
                    <a:pt x="35" y="188"/>
                  </a:lnTo>
                  <a:lnTo>
                    <a:pt x="50" y="224"/>
                  </a:lnTo>
                  <a:lnTo>
                    <a:pt x="67" y="261"/>
                  </a:lnTo>
                  <a:lnTo>
                    <a:pt x="85" y="297"/>
                  </a:lnTo>
                  <a:lnTo>
                    <a:pt x="106" y="334"/>
                  </a:lnTo>
                  <a:lnTo>
                    <a:pt x="127" y="368"/>
                  </a:lnTo>
                  <a:lnTo>
                    <a:pt x="150" y="401"/>
                  </a:lnTo>
                  <a:lnTo>
                    <a:pt x="175" y="433"/>
                  </a:lnTo>
                  <a:lnTo>
                    <a:pt x="179" y="431"/>
                  </a:lnTo>
                  <a:lnTo>
                    <a:pt x="184" y="430"/>
                  </a:lnTo>
                  <a:lnTo>
                    <a:pt x="188" y="430"/>
                  </a:lnTo>
                  <a:lnTo>
                    <a:pt x="194" y="428"/>
                  </a:lnTo>
                  <a:lnTo>
                    <a:pt x="198" y="428"/>
                  </a:lnTo>
                  <a:lnTo>
                    <a:pt x="204" y="428"/>
                  </a:lnTo>
                  <a:lnTo>
                    <a:pt x="207" y="426"/>
                  </a:lnTo>
                  <a:lnTo>
                    <a:pt x="211" y="426"/>
                  </a:lnTo>
                  <a:lnTo>
                    <a:pt x="221" y="424"/>
                  </a:lnTo>
                  <a:lnTo>
                    <a:pt x="228" y="422"/>
                  </a:lnTo>
                  <a:lnTo>
                    <a:pt x="236" y="422"/>
                  </a:lnTo>
                  <a:lnTo>
                    <a:pt x="244" y="420"/>
                  </a:lnTo>
                  <a:lnTo>
                    <a:pt x="251" y="420"/>
                  </a:lnTo>
                  <a:lnTo>
                    <a:pt x="259" y="418"/>
                  </a:lnTo>
                  <a:lnTo>
                    <a:pt x="267" y="418"/>
                  </a:lnTo>
                  <a:lnTo>
                    <a:pt x="275" y="416"/>
                  </a:lnTo>
                  <a:close/>
                </a:path>
              </a:pathLst>
            </a:custGeom>
            <a:solidFill>
              <a:srgbClr val="FFB83D"/>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pic>
        <p:nvPicPr>
          <p:cNvPr id="35" name="MS900388196[1].wav">
            <a:hlinkClick r:id="" action="ppaction://media"/>
          </p:cNvPr>
          <p:cNvPicPr>
            <a:picLocks noRot="1" noChangeAspect="1"/>
          </p:cNvPicPr>
          <p:nvPr>
            <a:wavAudioFile r:embed="rId1" name="MS900388196[1].wav"/>
          </p:nvPr>
        </p:nvPicPr>
        <p:blipFill>
          <a:blip r:embed="rId14" cstate="print"/>
          <a:stretch>
            <a:fillRect/>
          </a:stretch>
        </p:blipFill>
        <p:spPr>
          <a:xfrm>
            <a:off x="8458200" y="-304800"/>
            <a:ext cx="304800" cy="304800"/>
          </a:xfrm>
          <a:prstGeom prst="rect">
            <a:avLst/>
          </a:prstGeom>
        </p:spPr>
      </p:pic>
      <p:pic>
        <p:nvPicPr>
          <p:cNvPr id="30" name="MS900388196[1].wav">
            <a:hlinkClick r:id="" action="ppaction://media"/>
          </p:cNvPr>
          <p:cNvPicPr>
            <a:picLocks noRot="1" noChangeAspect="1"/>
          </p:cNvPicPr>
          <p:nvPr>
            <a:wavAudioFile r:embed="rId1" name="MS900388196[1].wav"/>
          </p:nvPr>
        </p:nvPicPr>
        <p:blipFill>
          <a:blip r:embed="rId15" cstate="print"/>
          <a:stretch>
            <a:fillRect/>
          </a:stretch>
        </p:blipFill>
        <p:spPr>
          <a:xfrm>
            <a:off x="8153400" y="-990600"/>
            <a:ext cx="304800" cy="304800"/>
          </a:xfrm>
          <a:prstGeom prst="rect">
            <a:avLst/>
          </a:prstGeom>
        </p:spPr>
      </p:pic>
      <p:pic>
        <p:nvPicPr>
          <p:cNvPr id="31" name="MS910220371[1].wav">
            <a:hlinkClick r:id="" action="ppaction://media"/>
          </p:cNvPr>
          <p:cNvPicPr>
            <a:picLocks noRot="1" noChangeAspect="1"/>
          </p:cNvPicPr>
          <p:nvPr>
            <a:audioFile r:link="rId2"/>
          </p:nvPr>
        </p:nvPicPr>
        <p:blipFill>
          <a:blip r:embed="rId16" cstate="print"/>
          <a:stretch>
            <a:fillRect/>
          </a:stretch>
        </p:blipFill>
        <p:spPr>
          <a:xfrm>
            <a:off x="7620000" y="-304800"/>
            <a:ext cx="304800" cy="304800"/>
          </a:xfrm>
          <a:prstGeom prst="rect">
            <a:avLst/>
          </a:prstGeom>
        </p:spPr>
      </p:pic>
      <p:pic>
        <p:nvPicPr>
          <p:cNvPr id="33" name="MS910220373[1].wav">
            <a:hlinkClick r:id="" action="ppaction://media"/>
          </p:cNvPr>
          <p:cNvPicPr>
            <a:picLocks noRot="1" noChangeAspect="1"/>
          </p:cNvPicPr>
          <p:nvPr>
            <a:audioFile r:link="rId3"/>
          </p:nvPr>
        </p:nvPicPr>
        <p:blipFill>
          <a:blip r:embed="rId17" cstate="print"/>
          <a:stretch>
            <a:fillRect/>
          </a:stretch>
        </p:blipFill>
        <p:spPr>
          <a:xfrm>
            <a:off x="5867400" y="-304800"/>
            <a:ext cx="304800" cy="304800"/>
          </a:xfrm>
          <a:prstGeom prst="rect">
            <a:avLst/>
          </a:prstGeom>
        </p:spPr>
      </p:pic>
      <p:pic>
        <p:nvPicPr>
          <p:cNvPr id="38" name="j0074846.wav">
            <a:hlinkClick r:id="" action="ppaction://media"/>
          </p:cNvPr>
          <p:cNvPicPr>
            <a:picLocks noRot="1" noChangeAspect="1"/>
          </p:cNvPicPr>
          <p:nvPr>
            <a:wavAudioFile r:embed="rId4" name="j0074846.wav"/>
          </p:nvPr>
        </p:nvPicPr>
        <p:blipFill>
          <a:blip r:embed="rId18" cstate="print"/>
          <a:stretch>
            <a:fillRect/>
          </a:stretch>
        </p:blipFill>
        <p:spPr>
          <a:xfrm>
            <a:off x="4648200" y="-533400"/>
            <a:ext cx="304800" cy="304800"/>
          </a:xfrm>
          <a:prstGeom prst="rect">
            <a:avLst/>
          </a:prstGeom>
        </p:spPr>
      </p:pic>
      <p:pic>
        <p:nvPicPr>
          <p:cNvPr id="44" name="j0074846.wav">
            <a:hlinkClick r:id="" action="ppaction://media"/>
          </p:cNvPr>
          <p:cNvPicPr>
            <a:picLocks noRot="1" noChangeAspect="1"/>
          </p:cNvPicPr>
          <p:nvPr>
            <a:wavAudioFile r:embed="rId4" name="j0074846.wav"/>
          </p:nvPr>
        </p:nvPicPr>
        <p:blipFill>
          <a:blip r:embed="rId19" cstate="print"/>
          <a:stretch>
            <a:fillRect/>
          </a:stretch>
        </p:blipFill>
        <p:spPr>
          <a:xfrm>
            <a:off x="5334000" y="-762000"/>
            <a:ext cx="304800" cy="304800"/>
          </a:xfrm>
          <a:prstGeom prst="rect">
            <a:avLst/>
          </a:prstGeom>
        </p:spPr>
      </p:pic>
      <p:sp>
        <p:nvSpPr>
          <p:cNvPr id="45" name="Heart 44"/>
          <p:cNvSpPr/>
          <p:nvPr/>
        </p:nvSpPr>
        <p:spPr>
          <a:xfrm>
            <a:off x="2438400" y="1905000"/>
            <a:ext cx="1371600" cy="1143000"/>
          </a:xfrm>
          <a:prstGeom prst="heart">
            <a:avLst/>
          </a:prstGeom>
          <a:solidFill>
            <a:srgbClr val="EC34D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EC34D6"/>
              </a:solidFill>
            </a:endParaRPr>
          </a:p>
        </p:txBody>
      </p:sp>
      <p:sp>
        <p:nvSpPr>
          <p:cNvPr id="1064" name="Freeform 40"/>
          <p:cNvSpPr>
            <a:spLocks/>
          </p:cNvSpPr>
          <p:nvPr/>
        </p:nvSpPr>
        <p:spPr bwMode="auto">
          <a:xfrm>
            <a:off x="3733800" y="3733800"/>
            <a:ext cx="304800" cy="100013"/>
          </a:xfrm>
          <a:custGeom>
            <a:avLst/>
            <a:gdLst/>
            <a:ahLst/>
            <a:cxnLst>
              <a:cxn ang="0">
                <a:pos x="4" y="38"/>
              </a:cxn>
              <a:cxn ang="0">
                <a:pos x="8" y="44"/>
              </a:cxn>
              <a:cxn ang="0">
                <a:pos x="14" y="51"/>
              </a:cxn>
              <a:cxn ang="0">
                <a:pos x="19" y="61"/>
              </a:cxn>
              <a:cxn ang="0">
                <a:pos x="27" y="70"/>
              </a:cxn>
              <a:cxn ang="0">
                <a:pos x="36" y="78"/>
              </a:cxn>
              <a:cxn ang="0">
                <a:pos x="44" y="85"/>
              </a:cxn>
              <a:cxn ang="0">
                <a:pos x="55" y="93"/>
              </a:cxn>
              <a:cxn ang="0">
                <a:pos x="67" y="101"/>
              </a:cxn>
              <a:cxn ang="0">
                <a:pos x="78" y="106"/>
              </a:cxn>
              <a:cxn ang="0">
                <a:pos x="90" y="112"/>
              </a:cxn>
              <a:cxn ang="0">
                <a:pos x="103" y="116"/>
              </a:cxn>
              <a:cxn ang="0">
                <a:pos x="116" y="121"/>
              </a:cxn>
              <a:cxn ang="0">
                <a:pos x="130" y="123"/>
              </a:cxn>
              <a:cxn ang="0">
                <a:pos x="143" y="125"/>
              </a:cxn>
              <a:cxn ang="0">
                <a:pos x="158" y="123"/>
              </a:cxn>
              <a:cxn ang="0">
                <a:pos x="171" y="121"/>
              </a:cxn>
              <a:cxn ang="0">
                <a:pos x="183" y="118"/>
              </a:cxn>
              <a:cxn ang="0">
                <a:pos x="194" y="112"/>
              </a:cxn>
              <a:cxn ang="0">
                <a:pos x="206" y="106"/>
              </a:cxn>
              <a:cxn ang="0">
                <a:pos x="215" y="99"/>
              </a:cxn>
              <a:cxn ang="0">
                <a:pos x="225" y="89"/>
              </a:cxn>
              <a:cxn ang="0">
                <a:pos x="230" y="82"/>
              </a:cxn>
              <a:cxn ang="0">
                <a:pos x="238" y="74"/>
              </a:cxn>
              <a:cxn ang="0">
                <a:pos x="244" y="64"/>
              </a:cxn>
              <a:cxn ang="0">
                <a:pos x="247" y="57"/>
              </a:cxn>
              <a:cxn ang="0">
                <a:pos x="255" y="44"/>
              </a:cxn>
              <a:cxn ang="0">
                <a:pos x="259" y="32"/>
              </a:cxn>
              <a:cxn ang="0">
                <a:pos x="263" y="24"/>
              </a:cxn>
              <a:cxn ang="0">
                <a:pos x="261" y="24"/>
              </a:cxn>
              <a:cxn ang="0">
                <a:pos x="257" y="17"/>
              </a:cxn>
              <a:cxn ang="0">
                <a:pos x="247" y="11"/>
              </a:cxn>
              <a:cxn ang="0">
                <a:pos x="234" y="19"/>
              </a:cxn>
              <a:cxn ang="0">
                <a:pos x="228" y="24"/>
              </a:cxn>
              <a:cxn ang="0">
                <a:pos x="223" y="32"/>
              </a:cxn>
              <a:cxn ang="0">
                <a:pos x="213" y="44"/>
              </a:cxn>
              <a:cxn ang="0">
                <a:pos x="202" y="57"/>
              </a:cxn>
              <a:cxn ang="0">
                <a:pos x="190" y="66"/>
              </a:cxn>
              <a:cxn ang="0">
                <a:pos x="177" y="74"/>
              </a:cxn>
              <a:cxn ang="0">
                <a:pos x="164" y="78"/>
              </a:cxn>
              <a:cxn ang="0">
                <a:pos x="152" y="82"/>
              </a:cxn>
              <a:cxn ang="0">
                <a:pos x="141" y="82"/>
              </a:cxn>
              <a:cxn ang="0">
                <a:pos x="128" y="82"/>
              </a:cxn>
              <a:cxn ang="0">
                <a:pos x="114" y="78"/>
              </a:cxn>
              <a:cxn ang="0">
                <a:pos x="101" y="72"/>
              </a:cxn>
              <a:cxn ang="0">
                <a:pos x="88" y="64"/>
              </a:cxn>
              <a:cxn ang="0">
                <a:pos x="74" y="57"/>
              </a:cxn>
              <a:cxn ang="0">
                <a:pos x="61" y="47"/>
              </a:cxn>
              <a:cxn ang="0">
                <a:pos x="54" y="38"/>
              </a:cxn>
              <a:cxn ang="0">
                <a:pos x="44" y="28"/>
              </a:cxn>
              <a:cxn ang="0">
                <a:pos x="36" y="19"/>
              </a:cxn>
              <a:cxn ang="0">
                <a:pos x="33" y="9"/>
              </a:cxn>
              <a:cxn ang="0">
                <a:pos x="25" y="4"/>
              </a:cxn>
              <a:cxn ang="0">
                <a:pos x="17" y="0"/>
              </a:cxn>
              <a:cxn ang="0">
                <a:pos x="4" y="5"/>
              </a:cxn>
              <a:cxn ang="0">
                <a:pos x="0" y="15"/>
              </a:cxn>
              <a:cxn ang="0">
                <a:pos x="0" y="26"/>
              </a:cxn>
              <a:cxn ang="0">
                <a:pos x="4" y="34"/>
              </a:cxn>
            </a:cxnLst>
            <a:rect l="0" t="0" r="r" b="b"/>
            <a:pathLst>
              <a:path w="263" h="125">
                <a:moveTo>
                  <a:pt x="4" y="34"/>
                </a:moveTo>
                <a:lnTo>
                  <a:pt x="4" y="38"/>
                </a:lnTo>
                <a:lnTo>
                  <a:pt x="6" y="40"/>
                </a:lnTo>
                <a:lnTo>
                  <a:pt x="8" y="44"/>
                </a:lnTo>
                <a:lnTo>
                  <a:pt x="10" y="49"/>
                </a:lnTo>
                <a:lnTo>
                  <a:pt x="14" y="51"/>
                </a:lnTo>
                <a:lnTo>
                  <a:pt x="17" y="57"/>
                </a:lnTo>
                <a:lnTo>
                  <a:pt x="19" y="61"/>
                </a:lnTo>
                <a:lnTo>
                  <a:pt x="23" y="64"/>
                </a:lnTo>
                <a:lnTo>
                  <a:pt x="27" y="70"/>
                </a:lnTo>
                <a:lnTo>
                  <a:pt x="31" y="74"/>
                </a:lnTo>
                <a:lnTo>
                  <a:pt x="36" y="78"/>
                </a:lnTo>
                <a:lnTo>
                  <a:pt x="40" y="82"/>
                </a:lnTo>
                <a:lnTo>
                  <a:pt x="44" y="85"/>
                </a:lnTo>
                <a:lnTo>
                  <a:pt x="50" y="89"/>
                </a:lnTo>
                <a:lnTo>
                  <a:pt x="55" y="93"/>
                </a:lnTo>
                <a:lnTo>
                  <a:pt x="61" y="97"/>
                </a:lnTo>
                <a:lnTo>
                  <a:pt x="67" y="101"/>
                </a:lnTo>
                <a:lnTo>
                  <a:pt x="73" y="102"/>
                </a:lnTo>
                <a:lnTo>
                  <a:pt x="78" y="106"/>
                </a:lnTo>
                <a:lnTo>
                  <a:pt x="84" y="110"/>
                </a:lnTo>
                <a:lnTo>
                  <a:pt x="90" y="112"/>
                </a:lnTo>
                <a:lnTo>
                  <a:pt x="95" y="114"/>
                </a:lnTo>
                <a:lnTo>
                  <a:pt x="103" y="116"/>
                </a:lnTo>
                <a:lnTo>
                  <a:pt x="109" y="120"/>
                </a:lnTo>
                <a:lnTo>
                  <a:pt x="116" y="121"/>
                </a:lnTo>
                <a:lnTo>
                  <a:pt x="122" y="121"/>
                </a:lnTo>
                <a:lnTo>
                  <a:pt x="130" y="123"/>
                </a:lnTo>
                <a:lnTo>
                  <a:pt x="137" y="125"/>
                </a:lnTo>
                <a:lnTo>
                  <a:pt x="143" y="125"/>
                </a:lnTo>
                <a:lnTo>
                  <a:pt x="151" y="125"/>
                </a:lnTo>
                <a:lnTo>
                  <a:pt x="158" y="123"/>
                </a:lnTo>
                <a:lnTo>
                  <a:pt x="164" y="123"/>
                </a:lnTo>
                <a:lnTo>
                  <a:pt x="171" y="121"/>
                </a:lnTo>
                <a:lnTo>
                  <a:pt x="177" y="120"/>
                </a:lnTo>
                <a:lnTo>
                  <a:pt x="183" y="118"/>
                </a:lnTo>
                <a:lnTo>
                  <a:pt x="190" y="116"/>
                </a:lnTo>
                <a:lnTo>
                  <a:pt x="194" y="112"/>
                </a:lnTo>
                <a:lnTo>
                  <a:pt x="200" y="108"/>
                </a:lnTo>
                <a:lnTo>
                  <a:pt x="206" y="106"/>
                </a:lnTo>
                <a:lnTo>
                  <a:pt x="211" y="102"/>
                </a:lnTo>
                <a:lnTo>
                  <a:pt x="215" y="99"/>
                </a:lnTo>
                <a:lnTo>
                  <a:pt x="221" y="95"/>
                </a:lnTo>
                <a:lnTo>
                  <a:pt x="225" y="89"/>
                </a:lnTo>
                <a:lnTo>
                  <a:pt x="228" y="87"/>
                </a:lnTo>
                <a:lnTo>
                  <a:pt x="230" y="82"/>
                </a:lnTo>
                <a:lnTo>
                  <a:pt x="234" y="78"/>
                </a:lnTo>
                <a:lnTo>
                  <a:pt x="238" y="74"/>
                </a:lnTo>
                <a:lnTo>
                  <a:pt x="242" y="70"/>
                </a:lnTo>
                <a:lnTo>
                  <a:pt x="244" y="64"/>
                </a:lnTo>
                <a:lnTo>
                  <a:pt x="247" y="61"/>
                </a:lnTo>
                <a:lnTo>
                  <a:pt x="247" y="57"/>
                </a:lnTo>
                <a:lnTo>
                  <a:pt x="251" y="51"/>
                </a:lnTo>
                <a:lnTo>
                  <a:pt x="255" y="44"/>
                </a:lnTo>
                <a:lnTo>
                  <a:pt x="257" y="38"/>
                </a:lnTo>
                <a:lnTo>
                  <a:pt x="259" y="32"/>
                </a:lnTo>
                <a:lnTo>
                  <a:pt x="261" y="28"/>
                </a:lnTo>
                <a:lnTo>
                  <a:pt x="263" y="24"/>
                </a:lnTo>
                <a:lnTo>
                  <a:pt x="263" y="24"/>
                </a:lnTo>
                <a:lnTo>
                  <a:pt x="261" y="24"/>
                </a:lnTo>
                <a:lnTo>
                  <a:pt x="261" y="21"/>
                </a:lnTo>
                <a:lnTo>
                  <a:pt x="257" y="17"/>
                </a:lnTo>
                <a:lnTo>
                  <a:pt x="253" y="13"/>
                </a:lnTo>
                <a:lnTo>
                  <a:pt x="247" y="11"/>
                </a:lnTo>
                <a:lnTo>
                  <a:pt x="240" y="17"/>
                </a:lnTo>
                <a:lnTo>
                  <a:pt x="234" y="19"/>
                </a:lnTo>
                <a:lnTo>
                  <a:pt x="230" y="24"/>
                </a:lnTo>
                <a:lnTo>
                  <a:pt x="228" y="24"/>
                </a:lnTo>
                <a:lnTo>
                  <a:pt x="225" y="30"/>
                </a:lnTo>
                <a:lnTo>
                  <a:pt x="223" y="32"/>
                </a:lnTo>
                <a:lnTo>
                  <a:pt x="221" y="38"/>
                </a:lnTo>
                <a:lnTo>
                  <a:pt x="213" y="44"/>
                </a:lnTo>
                <a:lnTo>
                  <a:pt x="208" y="51"/>
                </a:lnTo>
                <a:lnTo>
                  <a:pt x="202" y="57"/>
                </a:lnTo>
                <a:lnTo>
                  <a:pt x="196" y="63"/>
                </a:lnTo>
                <a:lnTo>
                  <a:pt x="190" y="66"/>
                </a:lnTo>
                <a:lnTo>
                  <a:pt x="183" y="70"/>
                </a:lnTo>
                <a:lnTo>
                  <a:pt x="177" y="74"/>
                </a:lnTo>
                <a:lnTo>
                  <a:pt x="171" y="78"/>
                </a:lnTo>
                <a:lnTo>
                  <a:pt x="164" y="78"/>
                </a:lnTo>
                <a:lnTo>
                  <a:pt x="158" y="82"/>
                </a:lnTo>
                <a:lnTo>
                  <a:pt x="152" y="82"/>
                </a:lnTo>
                <a:lnTo>
                  <a:pt x="147" y="82"/>
                </a:lnTo>
                <a:lnTo>
                  <a:pt x="141" y="82"/>
                </a:lnTo>
                <a:lnTo>
                  <a:pt x="133" y="82"/>
                </a:lnTo>
                <a:lnTo>
                  <a:pt x="128" y="82"/>
                </a:lnTo>
                <a:lnTo>
                  <a:pt x="122" y="82"/>
                </a:lnTo>
                <a:lnTo>
                  <a:pt x="114" y="78"/>
                </a:lnTo>
                <a:lnTo>
                  <a:pt x="107" y="76"/>
                </a:lnTo>
                <a:lnTo>
                  <a:pt x="101" y="72"/>
                </a:lnTo>
                <a:lnTo>
                  <a:pt x="93" y="70"/>
                </a:lnTo>
                <a:lnTo>
                  <a:pt x="88" y="64"/>
                </a:lnTo>
                <a:lnTo>
                  <a:pt x="80" y="63"/>
                </a:lnTo>
                <a:lnTo>
                  <a:pt x="74" y="57"/>
                </a:lnTo>
                <a:lnTo>
                  <a:pt x="69" y="53"/>
                </a:lnTo>
                <a:lnTo>
                  <a:pt x="61" y="47"/>
                </a:lnTo>
                <a:lnTo>
                  <a:pt x="57" y="44"/>
                </a:lnTo>
                <a:lnTo>
                  <a:pt x="54" y="38"/>
                </a:lnTo>
                <a:lnTo>
                  <a:pt x="50" y="32"/>
                </a:lnTo>
                <a:lnTo>
                  <a:pt x="44" y="28"/>
                </a:lnTo>
                <a:lnTo>
                  <a:pt x="40" y="23"/>
                </a:lnTo>
                <a:lnTo>
                  <a:pt x="36" y="19"/>
                </a:lnTo>
                <a:lnTo>
                  <a:pt x="36" y="13"/>
                </a:lnTo>
                <a:lnTo>
                  <a:pt x="33" y="9"/>
                </a:lnTo>
                <a:lnTo>
                  <a:pt x="29" y="5"/>
                </a:lnTo>
                <a:lnTo>
                  <a:pt x="25" y="4"/>
                </a:lnTo>
                <a:lnTo>
                  <a:pt x="23" y="2"/>
                </a:lnTo>
                <a:lnTo>
                  <a:pt x="17" y="0"/>
                </a:lnTo>
                <a:lnTo>
                  <a:pt x="10" y="2"/>
                </a:lnTo>
                <a:lnTo>
                  <a:pt x="4" y="5"/>
                </a:lnTo>
                <a:lnTo>
                  <a:pt x="2" y="11"/>
                </a:lnTo>
                <a:lnTo>
                  <a:pt x="0" y="15"/>
                </a:lnTo>
                <a:lnTo>
                  <a:pt x="0" y="21"/>
                </a:lnTo>
                <a:lnTo>
                  <a:pt x="0" y="26"/>
                </a:lnTo>
                <a:lnTo>
                  <a:pt x="4" y="34"/>
                </a:lnTo>
                <a:lnTo>
                  <a:pt x="4" y="34"/>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7" name="Freeform 40"/>
          <p:cNvSpPr>
            <a:spLocks/>
          </p:cNvSpPr>
          <p:nvPr/>
        </p:nvSpPr>
        <p:spPr bwMode="auto">
          <a:xfrm>
            <a:off x="2362200" y="3733800"/>
            <a:ext cx="284163" cy="100013"/>
          </a:xfrm>
          <a:custGeom>
            <a:avLst/>
            <a:gdLst/>
            <a:ahLst/>
            <a:cxnLst>
              <a:cxn ang="0">
                <a:pos x="4" y="38"/>
              </a:cxn>
              <a:cxn ang="0">
                <a:pos x="8" y="44"/>
              </a:cxn>
              <a:cxn ang="0">
                <a:pos x="14" y="51"/>
              </a:cxn>
              <a:cxn ang="0">
                <a:pos x="19" y="61"/>
              </a:cxn>
              <a:cxn ang="0">
                <a:pos x="27" y="70"/>
              </a:cxn>
              <a:cxn ang="0">
                <a:pos x="36" y="78"/>
              </a:cxn>
              <a:cxn ang="0">
                <a:pos x="44" y="85"/>
              </a:cxn>
              <a:cxn ang="0">
                <a:pos x="55" y="93"/>
              </a:cxn>
              <a:cxn ang="0">
                <a:pos x="67" y="101"/>
              </a:cxn>
              <a:cxn ang="0">
                <a:pos x="78" y="106"/>
              </a:cxn>
              <a:cxn ang="0">
                <a:pos x="90" y="112"/>
              </a:cxn>
              <a:cxn ang="0">
                <a:pos x="103" y="116"/>
              </a:cxn>
              <a:cxn ang="0">
                <a:pos x="116" y="121"/>
              </a:cxn>
              <a:cxn ang="0">
                <a:pos x="130" y="123"/>
              </a:cxn>
              <a:cxn ang="0">
                <a:pos x="143" y="125"/>
              </a:cxn>
              <a:cxn ang="0">
                <a:pos x="158" y="123"/>
              </a:cxn>
              <a:cxn ang="0">
                <a:pos x="171" y="121"/>
              </a:cxn>
              <a:cxn ang="0">
                <a:pos x="183" y="118"/>
              </a:cxn>
              <a:cxn ang="0">
                <a:pos x="194" y="112"/>
              </a:cxn>
              <a:cxn ang="0">
                <a:pos x="206" y="106"/>
              </a:cxn>
              <a:cxn ang="0">
                <a:pos x="215" y="99"/>
              </a:cxn>
              <a:cxn ang="0">
                <a:pos x="225" y="89"/>
              </a:cxn>
              <a:cxn ang="0">
                <a:pos x="230" y="82"/>
              </a:cxn>
              <a:cxn ang="0">
                <a:pos x="238" y="74"/>
              </a:cxn>
              <a:cxn ang="0">
                <a:pos x="244" y="64"/>
              </a:cxn>
              <a:cxn ang="0">
                <a:pos x="247" y="57"/>
              </a:cxn>
              <a:cxn ang="0">
                <a:pos x="255" y="44"/>
              </a:cxn>
              <a:cxn ang="0">
                <a:pos x="259" y="32"/>
              </a:cxn>
              <a:cxn ang="0">
                <a:pos x="263" y="24"/>
              </a:cxn>
              <a:cxn ang="0">
                <a:pos x="261" y="24"/>
              </a:cxn>
              <a:cxn ang="0">
                <a:pos x="257" y="17"/>
              </a:cxn>
              <a:cxn ang="0">
                <a:pos x="247" y="11"/>
              </a:cxn>
              <a:cxn ang="0">
                <a:pos x="234" y="19"/>
              </a:cxn>
              <a:cxn ang="0">
                <a:pos x="228" y="24"/>
              </a:cxn>
              <a:cxn ang="0">
                <a:pos x="223" y="32"/>
              </a:cxn>
              <a:cxn ang="0">
                <a:pos x="213" y="44"/>
              </a:cxn>
              <a:cxn ang="0">
                <a:pos x="202" y="57"/>
              </a:cxn>
              <a:cxn ang="0">
                <a:pos x="190" y="66"/>
              </a:cxn>
              <a:cxn ang="0">
                <a:pos x="177" y="74"/>
              </a:cxn>
              <a:cxn ang="0">
                <a:pos x="164" y="78"/>
              </a:cxn>
              <a:cxn ang="0">
                <a:pos x="152" y="82"/>
              </a:cxn>
              <a:cxn ang="0">
                <a:pos x="141" y="82"/>
              </a:cxn>
              <a:cxn ang="0">
                <a:pos x="128" y="82"/>
              </a:cxn>
              <a:cxn ang="0">
                <a:pos x="114" y="78"/>
              </a:cxn>
              <a:cxn ang="0">
                <a:pos x="101" y="72"/>
              </a:cxn>
              <a:cxn ang="0">
                <a:pos x="88" y="64"/>
              </a:cxn>
              <a:cxn ang="0">
                <a:pos x="74" y="57"/>
              </a:cxn>
              <a:cxn ang="0">
                <a:pos x="61" y="47"/>
              </a:cxn>
              <a:cxn ang="0">
                <a:pos x="54" y="38"/>
              </a:cxn>
              <a:cxn ang="0">
                <a:pos x="44" y="28"/>
              </a:cxn>
              <a:cxn ang="0">
                <a:pos x="36" y="19"/>
              </a:cxn>
              <a:cxn ang="0">
                <a:pos x="33" y="9"/>
              </a:cxn>
              <a:cxn ang="0">
                <a:pos x="25" y="4"/>
              </a:cxn>
              <a:cxn ang="0">
                <a:pos x="17" y="0"/>
              </a:cxn>
              <a:cxn ang="0">
                <a:pos x="4" y="5"/>
              </a:cxn>
              <a:cxn ang="0">
                <a:pos x="0" y="15"/>
              </a:cxn>
              <a:cxn ang="0">
                <a:pos x="0" y="26"/>
              </a:cxn>
              <a:cxn ang="0">
                <a:pos x="4" y="34"/>
              </a:cxn>
            </a:cxnLst>
            <a:rect l="0" t="0" r="r" b="b"/>
            <a:pathLst>
              <a:path w="263" h="125">
                <a:moveTo>
                  <a:pt x="4" y="34"/>
                </a:moveTo>
                <a:lnTo>
                  <a:pt x="4" y="38"/>
                </a:lnTo>
                <a:lnTo>
                  <a:pt x="6" y="40"/>
                </a:lnTo>
                <a:lnTo>
                  <a:pt x="8" y="44"/>
                </a:lnTo>
                <a:lnTo>
                  <a:pt x="10" y="49"/>
                </a:lnTo>
                <a:lnTo>
                  <a:pt x="14" y="51"/>
                </a:lnTo>
                <a:lnTo>
                  <a:pt x="17" y="57"/>
                </a:lnTo>
                <a:lnTo>
                  <a:pt x="19" y="61"/>
                </a:lnTo>
                <a:lnTo>
                  <a:pt x="23" y="64"/>
                </a:lnTo>
                <a:lnTo>
                  <a:pt x="27" y="70"/>
                </a:lnTo>
                <a:lnTo>
                  <a:pt x="31" y="74"/>
                </a:lnTo>
                <a:lnTo>
                  <a:pt x="36" y="78"/>
                </a:lnTo>
                <a:lnTo>
                  <a:pt x="40" y="82"/>
                </a:lnTo>
                <a:lnTo>
                  <a:pt x="44" y="85"/>
                </a:lnTo>
                <a:lnTo>
                  <a:pt x="50" y="89"/>
                </a:lnTo>
                <a:lnTo>
                  <a:pt x="55" y="93"/>
                </a:lnTo>
                <a:lnTo>
                  <a:pt x="61" y="97"/>
                </a:lnTo>
                <a:lnTo>
                  <a:pt x="67" y="101"/>
                </a:lnTo>
                <a:lnTo>
                  <a:pt x="73" y="102"/>
                </a:lnTo>
                <a:lnTo>
                  <a:pt x="78" y="106"/>
                </a:lnTo>
                <a:lnTo>
                  <a:pt x="84" y="110"/>
                </a:lnTo>
                <a:lnTo>
                  <a:pt x="90" y="112"/>
                </a:lnTo>
                <a:lnTo>
                  <a:pt x="95" y="114"/>
                </a:lnTo>
                <a:lnTo>
                  <a:pt x="103" y="116"/>
                </a:lnTo>
                <a:lnTo>
                  <a:pt x="109" y="120"/>
                </a:lnTo>
                <a:lnTo>
                  <a:pt x="116" y="121"/>
                </a:lnTo>
                <a:lnTo>
                  <a:pt x="122" y="121"/>
                </a:lnTo>
                <a:lnTo>
                  <a:pt x="130" y="123"/>
                </a:lnTo>
                <a:lnTo>
                  <a:pt x="137" y="125"/>
                </a:lnTo>
                <a:lnTo>
                  <a:pt x="143" y="125"/>
                </a:lnTo>
                <a:lnTo>
                  <a:pt x="151" y="125"/>
                </a:lnTo>
                <a:lnTo>
                  <a:pt x="158" y="123"/>
                </a:lnTo>
                <a:lnTo>
                  <a:pt x="164" y="123"/>
                </a:lnTo>
                <a:lnTo>
                  <a:pt x="171" y="121"/>
                </a:lnTo>
                <a:lnTo>
                  <a:pt x="177" y="120"/>
                </a:lnTo>
                <a:lnTo>
                  <a:pt x="183" y="118"/>
                </a:lnTo>
                <a:lnTo>
                  <a:pt x="190" y="116"/>
                </a:lnTo>
                <a:lnTo>
                  <a:pt x="194" y="112"/>
                </a:lnTo>
                <a:lnTo>
                  <a:pt x="200" y="108"/>
                </a:lnTo>
                <a:lnTo>
                  <a:pt x="206" y="106"/>
                </a:lnTo>
                <a:lnTo>
                  <a:pt x="211" y="102"/>
                </a:lnTo>
                <a:lnTo>
                  <a:pt x="215" y="99"/>
                </a:lnTo>
                <a:lnTo>
                  <a:pt x="221" y="95"/>
                </a:lnTo>
                <a:lnTo>
                  <a:pt x="225" y="89"/>
                </a:lnTo>
                <a:lnTo>
                  <a:pt x="228" y="87"/>
                </a:lnTo>
                <a:lnTo>
                  <a:pt x="230" y="82"/>
                </a:lnTo>
                <a:lnTo>
                  <a:pt x="234" y="78"/>
                </a:lnTo>
                <a:lnTo>
                  <a:pt x="238" y="74"/>
                </a:lnTo>
                <a:lnTo>
                  <a:pt x="242" y="70"/>
                </a:lnTo>
                <a:lnTo>
                  <a:pt x="244" y="64"/>
                </a:lnTo>
                <a:lnTo>
                  <a:pt x="247" y="61"/>
                </a:lnTo>
                <a:lnTo>
                  <a:pt x="247" y="57"/>
                </a:lnTo>
                <a:lnTo>
                  <a:pt x="251" y="51"/>
                </a:lnTo>
                <a:lnTo>
                  <a:pt x="255" y="44"/>
                </a:lnTo>
                <a:lnTo>
                  <a:pt x="257" y="38"/>
                </a:lnTo>
                <a:lnTo>
                  <a:pt x="259" y="32"/>
                </a:lnTo>
                <a:lnTo>
                  <a:pt x="261" y="28"/>
                </a:lnTo>
                <a:lnTo>
                  <a:pt x="263" y="24"/>
                </a:lnTo>
                <a:lnTo>
                  <a:pt x="263" y="24"/>
                </a:lnTo>
                <a:lnTo>
                  <a:pt x="261" y="24"/>
                </a:lnTo>
                <a:lnTo>
                  <a:pt x="261" y="21"/>
                </a:lnTo>
                <a:lnTo>
                  <a:pt x="257" y="17"/>
                </a:lnTo>
                <a:lnTo>
                  <a:pt x="253" y="13"/>
                </a:lnTo>
                <a:lnTo>
                  <a:pt x="247" y="11"/>
                </a:lnTo>
                <a:lnTo>
                  <a:pt x="240" y="17"/>
                </a:lnTo>
                <a:lnTo>
                  <a:pt x="234" y="19"/>
                </a:lnTo>
                <a:lnTo>
                  <a:pt x="230" y="24"/>
                </a:lnTo>
                <a:lnTo>
                  <a:pt x="228" y="24"/>
                </a:lnTo>
                <a:lnTo>
                  <a:pt x="225" y="30"/>
                </a:lnTo>
                <a:lnTo>
                  <a:pt x="223" y="32"/>
                </a:lnTo>
                <a:lnTo>
                  <a:pt x="221" y="38"/>
                </a:lnTo>
                <a:lnTo>
                  <a:pt x="213" y="44"/>
                </a:lnTo>
                <a:lnTo>
                  <a:pt x="208" y="51"/>
                </a:lnTo>
                <a:lnTo>
                  <a:pt x="202" y="57"/>
                </a:lnTo>
                <a:lnTo>
                  <a:pt x="196" y="63"/>
                </a:lnTo>
                <a:lnTo>
                  <a:pt x="190" y="66"/>
                </a:lnTo>
                <a:lnTo>
                  <a:pt x="183" y="70"/>
                </a:lnTo>
                <a:lnTo>
                  <a:pt x="177" y="74"/>
                </a:lnTo>
                <a:lnTo>
                  <a:pt x="171" y="78"/>
                </a:lnTo>
                <a:lnTo>
                  <a:pt x="164" y="78"/>
                </a:lnTo>
                <a:lnTo>
                  <a:pt x="158" y="82"/>
                </a:lnTo>
                <a:lnTo>
                  <a:pt x="152" y="82"/>
                </a:lnTo>
                <a:lnTo>
                  <a:pt x="147" y="82"/>
                </a:lnTo>
                <a:lnTo>
                  <a:pt x="141" y="82"/>
                </a:lnTo>
                <a:lnTo>
                  <a:pt x="133" y="82"/>
                </a:lnTo>
                <a:lnTo>
                  <a:pt x="128" y="82"/>
                </a:lnTo>
                <a:lnTo>
                  <a:pt x="122" y="82"/>
                </a:lnTo>
                <a:lnTo>
                  <a:pt x="114" y="78"/>
                </a:lnTo>
                <a:lnTo>
                  <a:pt x="107" y="76"/>
                </a:lnTo>
                <a:lnTo>
                  <a:pt x="101" y="72"/>
                </a:lnTo>
                <a:lnTo>
                  <a:pt x="93" y="70"/>
                </a:lnTo>
                <a:lnTo>
                  <a:pt x="88" y="64"/>
                </a:lnTo>
                <a:lnTo>
                  <a:pt x="80" y="63"/>
                </a:lnTo>
                <a:lnTo>
                  <a:pt x="74" y="57"/>
                </a:lnTo>
                <a:lnTo>
                  <a:pt x="69" y="53"/>
                </a:lnTo>
                <a:lnTo>
                  <a:pt x="61" y="47"/>
                </a:lnTo>
                <a:lnTo>
                  <a:pt x="57" y="44"/>
                </a:lnTo>
                <a:lnTo>
                  <a:pt x="54" y="38"/>
                </a:lnTo>
                <a:lnTo>
                  <a:pt x="50" y="32"/>
                </a:lnTo>
                <a:lnTo>
                  <a:pt x="44" y="28"/>
                </a:lnTo>
                <a:lnTo>
                  <a:pt x="40" y="23"/>
                </a:lnTo>
                <a:lnTo>
                  <a:pt x="36" y="19"/>
                </a:lnTo>
                <a:lnTo>
                  <a:pt x="36" y="13"/>
                </a:lnTo>
                <a:lnTo>
                  <a:pt x="33" y="9"/>
                </a:lnTo>
                <a:lnTo>
                  <a:pt x="29" y="5"/>
                </a:lnTo>
                <a:lnTo>
                  <a:pt x="25" y="4"/>
                </a:lnTo>
                <a:lnTo>
                  <a:pt x="23" y="2"/>
                </a:lnTo>
                <a:lnTo>
                  <a:pt x="17" y="0"/>
                </a:lnTo>
                <a:lnTo>
                  <a:pt x="10" y="2"/>
                </a:lnTo>
                <a:lnTo>
                  <a:pt x="4" y="5"/>
                </a:lnTo>
                <a:lnTo>
                  <a:pt x="2" y="11"/>
                </a:lnTo>
                <a:lnTo>
                  <a:pt x="0" y="15"/>
                </a:lnTo>
                <a:lnTo>
                  <a:pt x="0" y="21"/>
                </a:lnTo>
                <a:lnTo>
                  <a:pt x="0" y="26"/>
                </a:lnTo>
                <a:lnTo>
                  <a:pt x="4" y="34"/>
                </a:lnTo>
                <a:lnTo>
                  <a:pt x="4" y="34"/>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pic>
        <p:nvPicPr>
          <p:cNvPr id="41" name="MS900388497[1].wav">
            <a:hlinkClick r:id="" action="ppaction://media"/>
          </p:cNvPr>
          <p:cNvPicPr>
            <a:picLocks noRot="1" noChangeAspect="1"/>
          </p:cNvPicPr>
          <p:nvPr>
            <a:wavAudioFile r:embed="rId5" name="MS900388497[1].wav"/>
          </p:nvPr>
        </p:nvPicPr>
        <p:blipFill>
          <a:blip r:embed="rId20" cstate="print"/>
          <a:stretch>
            <a:fillRect/>
          </a:stretch>
        </p:blipFill>
        <p:spPr>
          <a:xfrm>
            <a:off x="5181600" y="-304800"/>
            <a:ext cx="304800" cy="304800"/>
          </a:xfrm>
          <a:prstGeom prst="rect">
            <a:avLst/>
          </a:prstGeom>
        </p:spPr>
      </p:pic>
      <p:pic>
        <p:nvPicPr>
          <p:cNvPr id="42" name="HOTROD01.mid">
            <a:hlinkClick r:id="" action="ppaction://media"/>
          </p:cNvPr>
          <p:cNvPicPr>
            <a:picLocks noRot="1" noChangeAspect="1"/>
          </p:cNvPicPr>
          <p:nvPr>
            <a:audioFile r:link="rId6"/>
          </p:nvPr>
        </p:nvPicPr>
        <p:blipFill>
          <a:blip r:embed="rId21" cstate="print"/>
          <a:stretch>
            <a:fillRect/>
          </a:stretch>
        </p:blipFill>
        <p:spPr>
          <a:xfrm>
            <a:off x="4114800" y="-457200"/>
            <a:ext cx="304800" cy="304800"/>
          </a:xfrm>
          <a:prstGeom prst="rect">
            <a:avLst/>
          </a:prstGeom>
        </p:spPr>
      </p:pic>
      <p:pic>
        <p:nvPicPr>
          <p:cNvPr id="43" name="j0074873.wav">
            <a:hlinkClick r:id="" action="ppaction://media"/>
          </p:cNvPr>
          <p:cNvPicPr>
            <a:picLocks noRot="1" noChangeAspect="1"/>
          </p:cNvPicPr>
          <p:nvPr>
            <a:wavAudioFile r:embed="rId7" name="j0074873.wav"/>
          </p:nvPr>
        </p:nvPicPr>
        <p:blipFill>
          <a:blip r:embed="rId22" cstate="print"/>
          <a:stretch>
            <a:fillRect/>
          </a:stretch>
        </p:blipFill>
        <p:spPr>
          <a:xfrm>
            <a:off x="5334000" y="-457200"/>
            <a:ext cx="304800" cy="304800"/>
          </a:xfrm>
          <a:prstGeom prst="rect">
            <a:avLst/>
          </a:prstGeom>
        </p:spPr>
      </p:pic>
      <p:pic>
        <p:nvPicPr>
          <p:cNvPr id="46" name="MS900388531[1].wav">
            <a:hlinkClick r:id="" action="ppaction://media"/>
          </p:cNvPr>
          <p:cNvPicPr>
            <a:picLocks noRot="1" noChangeAspect="1"/>
          </p:cNvPicPr>
          <p:nvPr>
            <a:wavAudioFile r:embed="rId8" name="MS900388531[1].wav"/>
          </p:nvPr>
        </p:nvPicPr>
        <p:blipFill>
          <a:blip r:embed="rId23" cstate="print"/>
          <a:stretch>
            <a:fillRect/>
          </a:stretch>
        </p:blipFill>
        <p:spPr>
          <a:xfrm>
            <a:off x="6705600" y="-304800"/>
            <a:ext cx="304800" cy="304800"/>
          </a:xfrm>
          <a:prstGeom prst="rect">
            <a:avLst/>
          </a:prstGeom>
        </p:spPr>
      </p:pic>
      <p:pic>
        <p:nvPicPr>
          <p:cNvPr id="48" name="SN00457_.mid">
            <a:hlinkClick r:id="" action="ppaction://media"/>
          </p:cNvPr>
          <p:cNvPicPr>
            <a:picLocks noRot="1" noChangeAspect="1"/>
          </p:cNvPicPr>
          <p:nvPr>
            <a:audioFile r:link="rId9"/>
          </p:nvPr>
        </p:nvPicPr>
        <p:blipFill>
          <a:blip r:embed="rId24" cstate="print"/>
          <a:stretch>
            <a:fillRect/>
          </a:stretch>
        </p:blipFill>
        <p:spPr>
          <a:xfrm>
            <a:off x="4876800" y="-304800"/>
            <a:ext cx="304800" cy="3048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0" presetClass="path" presetSubtype="0" accel="50000" decel="50000" fill="hold" nodeType="clickEffect">
                                  <p:stCondLst>
                                    <p:cond delay="0"/>
                                  </p:stCondLst>
                                  <p:childTnLst>
                                    <p:animMotion origin="layout" path="M 0.3007 0.02963 C 0.30243 0.0368 0.30313 0.04467 0.30486 0.05185 C 0.31059 0.07453 0.30538 0.04699 0.30903 0.06481 C 0.31007 0.06967 0.31181 0.07963 0.31181 0.07963 C 0.31129 0.0956 0.31129 0.1118 0.31042 0.12777 C 0.30955 0.14514 0.30261 0.16227 0.3007 0.17963 C 0.29931 0.19189 0.29896 0.20023 0.29236 0.20926 C 0.28906 0.22199 0.28125 0.23333 0.2757 0.24444 C 0.27205 0.25185 0.26823 0.25926 0.26459 0.26666 C 0.26129 0.27338 0.2599 0.2824 0.25625 0.28889 C 0.2533 0.29421 0.24948 0.29838 0.24653 0.30347 C 0.24167 0.32291 0.23247 0.32639 0.22153 0.33889 C 0.21632 0.3449 0.21146 0.35139 0.20625 0.35717 C 0.19861 0.36597 0.18924 0.37176 0.18125 0.37939 C 0.17882 0.38194 0.17639 0.38426 0.17431 0.38703 C 0.17275 0.38912 0.17205 0.39259 0.17014 0.39421 C 0.16823 0.39629 0.16528 0.39629 0.1632 0.39814 C 0.16059 0.40023 0.15868 0.40324 0.15625 0.40532 C 0.15365 0.40787 0.15052 0.40879 0.14792 0.41111 C 0.13629 0.42152 0.12257 0.44166 0.10903 0.44606 C 0.10313 0.45602 0.10174 0.46018 0.09236 0.46296 C 0.08733 0.46967 0.08229 0.47199 0.07709 0.47777 C 0.06771 0.48819 0.05781 0.49606 0.04792 0.50555 C 0.03768 0.51504 0.02743 0.52546 0.01736 0.53518 C 0.00695 0.54514 0.01667 0.53148 0.00486 0.54444 C -0.01389 0.56481 0.00573 0.54814 -0.01041 0.56111 C -0.01614 0.57129 -0.02465 0.58078 -0.03403 0.58333 C -0.03958 0.59328 -0.04722 0.59699 -0.05486 0.6037 C -0.06059 0.60879 -0.06354 0.61365 -0.07014 0.61666 C -0.07691 0.62384 -0.08437 0.62777 -0.09097 0.63518 C -0.09253 0.6368 -0.0934 0.63935 -0.09514 0.64074 C -0.09722 0.64213 -0.09982 0.64189 -0.10208 0.64259 C -0.10972 0.65023 -0.11875 0.6537 -0.12708 0.65902 C -0.13229 0.6625 -0.13715 0.66689 -0.14236 0.67037 C -0.15625 0.67939 -0.15972 0.69097 -0.17569 0.69629 C -0.17986 0.69977 -0.18316 0.70324 -0.18541 0.70926 " pathEditMode="relative" ptsTypes="fffffffffffffffffffffffffffffffffffA">
                                      <p:cBhvr>
                                        <p:cTn id="6" dur="2000" fill="hold"/>
                                        <p:tgtEl>
                                          <p:spTgt spid="34"/>
                                        </p:tgtEl>
                                        <p:attrNameLst>
                                          <p:attrName>ppt_x</p:attrName>
                                          <p:attrName>ppt_y</p:attrName>
                                        </p:attrNameLst>
                                      </p:cBhvr>
                                    </p:animMotion>
                                  </p:childTnLst>
                                  <p:subTnLst>
                                    <p:audio>
                                      <p:cMediaNode>
                                        <p:cTn display="0" masterRel="sameClick">
                                          <p:stCondLst>
                                            <p:cond evt="begin" delay="0">
                                              <p:tn val="5"/>
                                            </p:cond>
                                          </p:stCondLst>
                                          <p:endCondLst>
                                            <p:cond evt="onStopAudio" delay="0">
                                              <p:tgtEl>
                                                <p:sldTgt/>
                                              </p:tgtEl>
                                            </p:cond>
                                          </p:endCondLst>
                                        </p:cTn>
                                        <p:tgtEl>
                                          <p:sndTgt r:embed="rId12" name="MS900074660[1].wav"/>
                                        </p:tgtEl>
                                      </p:cMediaNode>
                                    </p:audio>
                                  </p:subTnLst>
                                </p:cTn>
                              </p:par>
                            </p:childTnLst>
                          </p:cTn>
                        </p:par>
                      </p:childTnLst>
                    </p:cTn>
                  </p:par>
                  <p:par>
                    <p:cTn id="7" fill="hold">
                      <p:stCondLst>
                        <p:cond delay="indefinite"/>
                      </p:stCondLst>
                      <p:childTnLst>
                        <p:par>
                          <p:cTn id="8" fill="hold">
                            <p:stCondLst>
                              <p:cond delay="0"/>
                            </p:stCondLst>
                            <p:childTnLst>
                              <p:par>
                                <p:cTn id="9" presetID="0" presetClass="path" presetSubtype="0" accel="50000" decel="50000" fill="hold" nodeType="clickEffect">
                                  <p:stCondLst>
                                    <p:cond delay="0"/>
                                  </p:stCondLst>
                                  <p:childTnLst>
                                    <p:animMotion origin="layout" path="M -0.53056 0.44514 C -0.48767 0.44097 -0.44566 0.43935 -0.4033 0.43055 C -0.38872 0.41643 -0.40208 0.42801 -0.36476 0.42338 C -0.3474 0.4213 -0.32917 0.41713 -0.31129 0.41389 C -0.05156 0.41505 0.19114 0.41643 0.44583 0.43055 C 0.55833 0.45092 0.67326 0.44028 0.78594 0.44028 " pathEditMode="relative" rAng="0" ptsTypes="fffffA">
                                      <p:cBhvr>
                                        <p:cTn id="10" dur="2000" fill="hold"/>
                                        <p:tgtEl>
                                          <p:spTgt spid="3074"/>
                                        </p:tgtEl>
                                        <p:attrNameLst>
                                          <p:attrName>ppt_x</p:attrName>
                                          <p:attrName>ppt_y</p:attrName>
                                        </p:attrNameLst>
                                      </p:cBhvr>
                                      <p:rCtr x="658" y="-13"/>
                                    </p:animMotion>
                                  </p:childTnLst>
                                  <p:subTnLst>
                                    <p:audio>
                                      <p:cMediaNode>
                                        <p:cTn display="0" masterRel="sameClick">
                                          <p:stCondLst>
                                            <p:cond evt="begin" delay="0">
                                              <p:tn val="9"/>
                                            </p:cond>
                                          </p:stCondLst>
                                          <p:endCondLst>
                                            <p:cond evt="onStopAudio" delay="0">
                                              <p:tgtEl>
                                                <p:sldTgt/>
                                              </p:tgtEl>
                                            </p:cond>
                                          </p:endCondLst>
                                        </p:cTn>
                                        <p:tgtEl>
                                          <p:sndTgt r:embed="rId12" name="MS900074660[1].wav"/>
                                        </p:tgtEl>
                                      </p:cMediaNode>
                                    </p:audio>
                                  </p:subTnLst>
                                </p:cTn>
                              </p:par>
                            </p:childTnLst>
                          </p:cTn>
                        </p:par>
                        <p:par>
                          <p:cTn id="11" fill="hold">
                            <p:stCondLst>
                              <p:cond delay="2000"/>
                            </p:stCondLst>
                            <p:childTnLst>
                              <p:par>
                                <p:cTn id="12" presetID="1" presetClass="mediacall" presetSubtype="0" fill="hold" nodeType="afterEffect">
                                  <p:stCondLst>
                                    <p:cond delay="0"/>
                                  </p:stCondLst>
                                  <p:childTnLst>
                                    <p:cmd type="call" cmd="playFrom(0.0)">
                                      <p:cBhvr>
                                        <p:cTn id="13" dur="3524" fill="hold"/>
                                        <p:tgtEl>
                                          <p:spTgt spid="30"/>
                                        </p:tgtEl>
                                      </p:cBhvr>
                                    </p:cmd>
                                  </p:childTnLst>
                                </p:cTn>
                              </p:par>
                            </p:childTnLst>
                          </p:cTn>
                        </p:par>
                      </p:childTnLst>
                    </p:cTn>
                  </p:par>
                  <p:par>
                    <p:cTn id="14" fill="hold">
                      <p:stCondLst>
                        <p:cond delay="indefinite"/>
                      </p:stCondLst>
                      <p:childTnLst>
                        <p:par>
                          <p:cTn id="15" fill="hold">
                            <p:stCondLst>
                              <p:cond delay="0"/>
                            </p:stCondLst>
                            <p:childTnLst>
                              <p:par>
                                <p:cTn id="16" presetID="0" presetClass="path" presetSubtype="0" accel="50000" decel="50000" fill="hold" nodeType="clickEffect">
                                  <p:stCondLst>
                                    <p:cond delay="0"/>
                                  </p:stCondLst>
                                  <p:childTnLst>
                                    <p:animMotion origin="layout" path="M 0.80139 0.33611 C 0.78837 0.33032 0.81233 0.34051 0.78195 0.33241 C 0.77813 0.33148 0.77466 0.32824 0.77084 0.32685 C 0.75903 0.3162 0.7441 0.30509 0.73056 0.29907 C 0.72257 0.2956 0.71736 0.28518 0.70834 0.28426 C 0.6967 0.2831 0.68525 0.2831 0.67361 0.28241 C 0.6658 0.28102 0.66354 0.28125 0.65695 0.2787 C 0.65417 0.27755 0.65139 0.27616 0.64861 0.275 C 0.64722 0.2743 0.64445 0.27315 0.64445 0.27315 C 0.6033 0.27384 0.56198 0.27315 0.52084 0.275 C 0.51667 0.27523 0.49983 0.28055 0.49445 0.28241 C 0.49167 0.28333 0.48611 0.28611 0.48611 0.28611 C 0.48316 0.29005 0.4783 0.29213 0.47639 0.29722 C 0.4757 0.29907 0.47917 0.2963 0.48056 0.29537 C 0.48212 0.29444 0.48334 0.29282 0.48472 0.29167 C 0.48802 0.27847 0.48073 0.28009 0.47361 0.27685 C 0.46424 0.28518 0.45747 0.28009 0.44584 0.2787 C 0.42761 0.26643 0.38472 0.2713 0.38472 0.2713 C 0.38056 0.2706 0.37639 0.27037 0.37222 0.26944 C 0.37084 0.26921 0.36945 0.26805 0.36806 0.26759 C 0.36077 0.26551 0.34584 0.26204 0.34584 0.26204 C 0.34445 0.26088 0.34202 0.26042 0.34167 0.25833 C 0.3408 0.25301 0.3467 0.25185 0.34861 0.25092 C 0.34913 0.25278 0.35052 0.25463 0.35 0.25648 C 0.34827 0.26227 0.33854 0.26227 0.33472 0.26389 C 0.31424 0.2625 0.29549 0.26366 0.275 0.26204 C 0.26493 0.25764 0.27743 0.26296 0.26528 0.25833 C 0.26389 0.25787 0.25972 0.25648 0.26111 0.25648 C 0.26615 0.25648 0.27448 0.26088 0.27917 0.26204 C 0.2757 0.22986 0.2632 0.24583 0.23334 0.24907 C 0.2224 0.25023 0.21337 0.2537 0.20278 0.25648 C 0.15764 0.26782 0.10747 0.26319 0.06389 0.26389 C 0.04827 0.26805 0.03247 0.26782 0.01667 0.2713 C 0.0132 0.27361 0.00903 0.27454 0.00556 0.27685 C -0.01094 0.28796 0.00417 0.28194 -0.00833 0.28611 C -0.01666 0.29352 -0.02639 0.29329 -0.03611 0.29537 C -0.04375 0.30046 -0.05173 0.30116 -0.05972 0.30463 C -0.06284 0.3044 -0.11267 0.3118 -0.125 0.29537 C -0.1276 0.28518 -0.13246 0.27292 -0.14028 0.26944 C -0.14479 0.26042 -0.16319 0.24236 -0.17083 0.23981 C -0.17934 0.23217 -0.18871 0.23588 -0.19722 0.24167 C -0.19809 0.24352 -0.19878 0.2456 -0.2 0.24722 C -0.20121 0.24884 -0.20364 0.24884 -0.20416 0.25092 C -0.20642 0.26111 -0.20555 0.27199 -0.20694 0.28241 C -0.20764 0.29398 -0.20642 0.3037 -0.20972 0.31389 C -0.21441 0.3287 -0.23732 0.34398 -0.24722 0.35278 C -0.25364 0.36551 -0.25087 0.37893 -0.24861 0.39352 C -0.24913 0.4169 -0.24948 0.44051 -0.25 0.46389 C -0.25034 0.47824 -0.24739 0.52222 -0.26111 0.53426 C -0.26024 0.54097 -0.25972 0.54768 -0.25833 0.55463 C -0.25642 0.56342 -0.24948 0.56967 -0.24722 0.5787 C -0.2467 0.58426 -0.24566 0.59491 -0.24444 0.60092 C -0.24375 0.6044 -0.24444 0.61088 -0.24166 0.61204 C -0.23455 0.61528 -0.23055 0.6206 -0.22639 0.6287 C -0.22291 0.64722 -0.21146 0.65926 -0.2 0.66944 C -0.19548 0.67847 -0.19132 0.68333 -0.18333 0.68611 C -0.17951 0.68935 -0.17673 0.69305 -0.17361 0.69722 " pathEditMode="relative" ptsTypes="ffffffffffffffffffffffffffffffffffffffffffffffffffffffffA">
                                      <p:cBhvr>
                                        <p:cTn id="17" dur="5000" fill="hold"/>
                                        <p:tgtEl>
                                          <p:spTgt spid="3074"/>
                                        </p:tgtEl>
                                        <p:attrNameLst>
                                          <p:attrName>ppt_x</p:attrName>
                                          <p:attrName>ppt_y</p:attrName>
                                        </p:attrNameLst>
                                      </p:cBhvr>
                                    </p:animMotion>
                                  </p:childTnLst>
                                </p:cTn>
                              </p:par>
                              <p:par>
                                <p:cTn id="18" presetID="1" presetClass="mediacall" presetSubtype="0" fill="hold" nodeType="withEffect">
                                  <p:stCondLst>
                                    <p:cond delay="0"/>
                                  </p:stCondLst>
                                  <p:childTnLst>
                                    <p:cmd type="call" cmd="playFrom(0.0)">
                                      <p:cBhvr>
                                        <p:cTn id="19" dur="4808" fill="hold"/>
                                        <p:tgtEl>
                                          <p:spTgt spid="44"/>
                                        </p:tgtEl>
                                      </p:cBhvr>
                                    </p:cmd>
                                  </p:childTnLst>
                                </p:cTn>
                              </p:par>
                            </p:childTnLst>
                          </p:cTn>
                        </p:par>
                      </p:childTnLst>
                    </p:cTn>
                  </p:par>
                  <p:par>
                    <p:cTn id="20" fill="hold">
                      <p:stCondLst>
                        <p:cond delay="indefinite"/>
                      </p:stCondLst>
                      <p:childTnLst>
                        <p:par>
                          <p:cTn id="21" fill="hold">
                            <p:stCondLst>
                              <p:cond delay="0"/>
                            </p:stCondLst>
                            <p:childTnLst>
                              <p:par>
                                <p:cTn id="22" presetID="55" presetClass="entr" presetSubtype="0" fill="hold" grpId="0" nodeType="clickEffect">
                                  <p:stCondLst>
                                    <p:cond delay="0"/>
                                  </p:stCondLst>
                                  <p:childTnLst>
                                    <p:set>
                                      <p:cBhvr>
                                        <p:cTn id="23" dur="1" fill="hold">
                                          <p:stCondLst>
                                            <p:cond delay="0"/>
                                          </p:stCondLst>
                                        </p:cTn>
                                        <p:tgtEl>
                                          <p:spTgt spid="107"/>
                                        </p:tgtEl>
                                        <p:attrNameLst>
                                          <p:attrName>style.visibility</p:attrName>
                                        </p:attrNameLst>
                                      </p:cBhvr>
                                      <p:to>
                                        <p:strVal val="visible"/>
                                      </p:to>
                                    </p:set>
                                    <p:anim calcmode="lin" valueType="num">
                                      <p:cBhvr>
                                        <p:cTn id="24" dur="1000" fill="hold"/>
                                        <p:tgtEl>
                                          <p:spTgt spid="107"/>
                                        </p:tgtEl>
                                        <p:attrNameLst>
                                          <p:attrName>ppt_w</p:attrName>
                                        </p:attrNameLst>
                                      </p:cBhvr>
                                      <p:tavLst>
                                        <p:tav tm="0">
                                          <p:val>
                                            <p:strVal val="#ppt_w*0.70"/>
                                          </p:val>
                                        </p:tav>
                                        <p:tav tm="100000">
                                          <p:val>
                                            <p:strVal val="#ppt_w"/>
                                          </p:val>
                                        </p:tav>
                                      </p:tavLst>
                                    </p:anim>
                                    <p:anim calcmode="lin" valueType="num">
                                      <p:cBhvr>
                                        <p:cTn id="25" dur="1000" fill="hold"/>
                                        <p:tgtEl>
                                          <p:spTgt spid="107"/>
                                        </p:tgtEl>
                                        <p:attrNameLst>
                                          <p:attrName>ppt_h</p:attrName>
                                        </p:attrNameLst>
                                      </p:cBhvr>
                                      <p:tavLst>
                                        <p:tav tm="0">
                                          <p:val>
                                            <p:strVal val="#ppt_h"/>
                                          </p:val>
                                        </p:tav>
                                        <p:tav tm="100000">
                                          <p:val>
                                            <p:strVal val="#ppt_h"/>
                                          </p:val>
                                        </p:tav>
                                      </p:tavLst>
                                    </p:anim>
                                    <p:animEffect transition="in" filter="fade">
                                      <p:cBhvr>
                                        <p:cTn id="26" dur="1000"/>
                                        <p:tgtEl>
                                          <p:spTgt spid="107"/>
                                        </p:tgtEl>
                                      </p:cBhvr>
                                    </p:animEffect>
                                  </p:childTnLst>
                                </p:cTn>
                              </p:par>
                            </p:childTnLst>
                          </p:cTn>
                        </p:par>
                      </p:childTnLst>
                    </p:cTn>
                  </p:par>
                  <p:par>
                    <p:cTn id="27" fill="hold">
                      <p:stCondLst>
                        <p:cond delay="indefinite"/>
                      </p:stCondLst>
                      <p:childTnLst>
                        <p:par>
                          <p:cTn id="28" fill="hold">
                            <p:stCondLst>
                              <p:cond delay="0"/>
                            </p:stCondLst>
                            <p:childTnLst>
                              <p:par>
                                <p:cTn id="29" presetID="55" presetClass="entr" presetSubtype="0" fill="hold" grpId="0" nodeType="clickEffect">
                                  <p:stCondLst>
                                    <p:cond delay="0"/>
                                  </p:stCondLst>
                                  <p:childTnLst>
                                    <p:set>
                                      <p:cBhvr>
                                        <p:cTn id="30" dur="1" fill="hold">
                                          <p:stCondLst>
                                            <p:cond delay="0"/>
                                          </p:stCondLst>
                                        </p:cTn>
                                        <p:tgtEl>
                                          <p:spTgt spid="1064"/>
                                        </p:tgtEl>
                                        <p:attrNameLst>
                                          <p:attrName>style.visibility</p:attrName>
                                        </p:attrNameLst>
                                      </p:cBhvr>
                                      <p:to>
                                        <p:strVal val="visible"/>
                                      </p:to>
                                    </p:set>
                                    <p:anim calcmode="lin" valueType="num">
                                      <p:cBhvr>
                                        <p:cTn id="31" dur="1000" fill="hold"/>
                                        <p:tgtEl>
                                          <p:spTgt spid="1064"/>
                                        </p:tgtEl>
                                        <p:attrNameLst>
                                          <p:attrName>ppt_w</p:attrName>
                                        </p:attrNameLst>
                                      </p:cBhvr>
                                      <p:tavLst>
                                        <p:tav tm="0">
                                          <p:val>
                                            <p:strVal val="#ppt_w*0.70"/>
                                          </p:val>
                                        </p:tav>
                                        <p:tav tm="100000">
                                          <p:val>
                                            <p:strVal val="#ppt_w"/>
                                          </p:val>
                                        </p:tav>
                                      </p:tavLst>
                                    </p:anim>
                                    <p:anim calcmode="lin" valueType="num">
                                      <p:cBhvr>
                                        <p:cTn id="32" dur="1000" fill="hold"/>
                                        <p:tgtEl>
                                          <p:spTgt spid="1064"/>
                                        </p:tgtEl>
                                        <p:attrNameLst>
                                          <p:attrName>ppt_h</p:attrName>
                                        </p:attrNameLst>
                                      </p:cBhvr>
                                      <p:tavLst>
                                        <p:tav tm="0">
                                          <p:val>
                                            <p:strVal val="#ppt_h"/>
                                          </p:val>
                                        </p:tav>
                                        <p:tav tm="100000">
                                          <p:val>
                                            <p:strVal val="#ppt_h"/>
                                          </p:val>
                                        </p:tav>
                                      </p:tavLst>
                                    </p:anim>
                                    <p:animEffect transition="in" filter="fade">
                                      <p:cBhvr>
                                        <p:cTn id="33" dur="1000"/>
                                        <p:tgtEl>
                                          <p:spTgt spid="1064"/>
                                        </p:tgtEl>
                                      </p:cBhvr>
                                    </p:animEffect>
                                  </p:childTnLst>
                                </p:cTn>
                              </p:par>
                            </p:childTnLst>
                          </p:cTn>
                        </p:par>
                      </p:childTnLst>
                    </p:cTn>
                  </p:par>
                  <p:par>
                    <p:cTn id="34" fill="hold">
                      <p:stCondLst>
                        <p:cond delay="indefinite"/>
                      </p:stCondLst>
                      <p:childTnLst>
                        <p:par>
                          <p:cTn id="35" fill="hold">
                            <p:stCondLst>
                              <p:cond delay="0"/>
                            </p:stCondLst>
                            <p:childTnLst>
                              <p:par>
                                <p:cTn id="36" presetID="55" presetClass="entr" presetSubtype="0" fill="hold" grpId="0" nodeType="clickEffect">
                                  <p:stCondLst>
                                    <p:cond delay="0"/>
                                  </p:stCondLst>
                                  <p:childTnLst>
                                    <p:set>
                                      <p:cBhvr>
                                        <p:cTn id="37" dur="1" fill="hold">
                                          <p:stCondLst>
                                            <p:cond delay="0"/>
                                          </p:stCondLst>
                                        </p:cTn>
                                        <p:tgtEl>
                                          <p:spTgt spid="45"/>
                                        </p:tgtEl>
                                        <p:attrNameLst>
                                          <p:attrName>style.visibility</p:attrName>
                                        </p:attrNameLst>
                                      </p:cBhvr>
                                      <p:to>
                                        <p:strVal val="visible"/>
                                      </p:to>
                                    </p:set>
                                    <p:anim calcmode="lin" valueType="num">
                                      <p:cBhvr>
                                        <p:cTn id="38" dur="1000" fill="hold"/>
                                        <p:tgtEl>
                                          <p:spTgt spid="45"/>
                                        </p:tgtEl>
                                        <p:attrNameLst>
                                          <p:attrName>ppt_w</p:attrName>
                                        </p:attrNameLst>
                                      </p:cBhvr>
                                      <p:tavLst>
                                        <p:tav tm="0">
                                          <p:val>
                                            <p:strVal val="#ppt_w*0.70"/>
                                          </p:val>
                                        </p:tav>
                                        <p:tav tm="100000">
                                          <p:val>
                                            <p:strVal val="#ppt_w"/>
                                          </p:val>
                                        </p:tav>
                                      </p:tavLst>
                                    </p:anim>
                                    <p:anim calcmode="lin" valueType="num">
                                      <p:cBhvr>
                                        <p:cTn id="39" dur="1000" fill="hold"/>
                                        <p:tgtEl>
                                          <p:spTgt spid="45"/>
                                        </p:tgtEl>
                                        <p:attrNameLst>
                                          <p:attrName>ppt_h</p:attrName>
                                        </p:attrNameLst>
                                      </p:cBhvr>
                                      <p:tavLst>
                                        <p:tav tm="0">
                                          <p:val>
                                            <p:strVal val="#ppt_h"/>
                                          </p:val>
                                        </p:tav>
                                        <p:tav tm="100000">
                                          <p:val>
                                            <p:strVal val="#ppt_h"/>
                                          </p:val>
                                        </p:tav>
                                      </p:tavLst>
                                    </p:anim>
                                    <p:animEffect transition="in" filter="fade">
                                      <p:cBhvr>
                                        <p:cTn id="40" dur="1000"/>
                                        <p:tgtEl>
                                          <p:spTgt spid="45"/>
                                        </p:tgtEl>
                                      </p:cBhvr>
                                    </p:animEffect>
                                  </p:childTnLst>
                                </p:cTn>
                              </p:par>
                              <p:par>
                                <p:cTn id="41" presetID="1" presetClass="mediacall" presetSubtype="0" fill="hold" nodeType="withEffect">
                                  <p:stCondLst>
                                    <p:cond delay="0"/>
                                  </p:stCondLst>
                                  <p:childTnLst>
                                    <p:cmd type="call" cmd="playFrom(0.0)">
                                      <p:cBhvr>
                                        <p:cTn id="42" dur="68007" fill="hold"/>
                                        <p:tgtEl>
                                          <p:spTgt spid="48"/>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100000">
                <p:cTn id="43" fill="hold" display="0">
                  <p:stCondLst>
                    <p:cond delay="indefinite"/>
                  </p:stCondLst>
                  <p:endCondLst>
                    <p:cond evt="onNext" delay="0">
                      <p:tgtEl>
                        <p:sldTgt/>
                      </p:tgtEl>
                    </p:cond>
                    <p:cond evt="onPrev" delay="0">
                      <p:tgtEl>
                        <p:sldTgt/>
                      </p:tgtEl>
                    </p:cond>
                    <p:cond evt="onStopAudio" delay="0">
                      <p:tgtEl>
                        <p:sldTgt/>
                      </p:tgtEl>
                    </p:cond>
                  </p:endCondLst>
                </p:cTn>
                <p:tgtEl>
                  <p:spTgt spid="35"/>
                </p:tgtEl>
              </p:cMediaNode>
            </p:audio>
            <p:audio>
              <p:cMediaNode>
                <p:cTn id="44" fill="hold" display="0">
                  <p:stCondLst>
                    <p:cond delay="indefinite"/>
                  </p:stCondLst>
                  <p:endCondLst>
                    <p:cond evt="onNext" delay="0">
                      <p:tgtEl>
                        <p:sldTgt/>
                      </p:tgtEl>
                    </p:cond>
                    <p:cond evt="onPrev" delay="0">
                      <p:tgtEl>
                        <p:sldTgt/>
                      </p:tgtEl>
                    </p:cond>
                    <p:cond evt="onStopAudio" delay="0">
                      <p:tgtEl>
                        <p:sldTgt/>
                      </p:tgtEl>
                    </p:cond>
                  </p:endCondLst>
                </p:cTn>
                <p:tgtEl>
                  <p:spTgt spid="30"/>
                </p:tgtEl>
              </p:cMediaNode>
            </p:audio>
            <p:audio>
              <p:cMediaNode vol="100000">
                <p:cTn id="45" fill="hold" display="0">
                  <p:stCondLst>
                    <p:cond delay="indefinite"/>
                  </p:stCondLst>
                  <p:endCondLst>
                    <p:cond evt="onNext" delay="0">
                      <p:tgtEl>
                        <p:sldTgt/>
                      </p:tgtEl>
                    </p:cond>
                    <p:cond evt="onPrev" delay="0">
                      <p:tgtEl>
                        <p:sldTgt/>
                      </p:tgtEl>
                    </p:cond>
                    <p:cond evt="onStopAudio" delay="0">
                      <p:tgtEl>
                        <p:sldTgt/>
                      </p:tgtEl>
                    </p:cond>
                  </p:endCondLst>
                </p:cTn>
                <p:tgtEl>
                  <p:spTgt spid="31"/>
                </p:tgtEl>
              </p:cMediaNode>
            </p:audio>
            <p:audio>
              <p:cMediaNode>
                <p:cTn id="46" fill="hold" display="0">
                  <p:stCondLst>
                    <p:cond delay="indefinite"/>
                  </p:stCondLst>
                  <p:endCondLst>
                    <p:cond evt="onNext" delay="0">
                      <p:tgtEl>
                        <p:sldTgt/>
                      </p:tgtEl>
                    </p:cond>
                    <p:cond evt="onPrev" delay="0">
                      <p:tgtEl>
                        <p:sldTgt/>
                      </p:tgtEl>
                    </p:cond>
                    <p:cond evt="onStopAudio" delay="0">
                      <p:tgtEl>
                        <p:sldTgt/>
                      </p:tgtEl>
                    </p:cond>
                  </p:endCondLst>
                </p:cTn>
                <p:tgtEl>
                  <p:spTgt spid="33"/>
                </p:tgtEl>
              </p:cMediaNode>
            </p:audio>
            <p:audio>
              <p:cMediaNode>
                <p:cTn id="47" fill="hold" display="0">
                  <p:stCondLst>
                    <p:cond delay="indefinite"/>
                  </p:stCondLst>
                  <p:endCondLst>
                    <p:cond evt="onPrev" delay="0">
                      <p:tgtEl>
                        <p:sldTgt/>
                      </p:tgtEl>
                    </p:cond>
                    <p:cond evt="onStopAudio" delay="0">
                      <p:tgtEl>
                        <p:sldTgt/>
                      </p:tgtEl>
                    </p:cond>
                  </p:endCondLst>
                </p:cTn>
                <p:tgtEl>
                  <p:spTgt spid="38"/>
                </p:tgtEl>
              </p:cMediaNode>
            </p:audio>
            <p:audio>
              <p:cMediaNode>
                <p:cTn id="48" fill="hold" display="0">
                  <p:stCondLst>
                    <p:cond delay="indefinite"/>
                  </p:stCondLst>
                  <p:endCondLst>
                    <p:cond evt="onNext" delay="0">
                      <p:tgtEl>
                        <p:sldTgt/>
                      </p:tgtEl>
                    </p:cond>
                    <p:cond evt="onPrev" delay="0">
                      <p:tgtEl>
                        <p:sldTgt/>
                      </p:tgtEl>
                    </p:cond>
                    <p:cond evt="onStopAudio" delay="0">
                      <p:tgtEl>
                        <p:sldTgt/>
                      </p:tgtEl>
                    </p:cond>
                  </p:endCondLst>
                </p:cTn>
                <p:tgtEl>
                  <p:spTgt spid="44"/>
                </p:tgtEl>
              </p:cMediaNode>
            </p:audio>
            <p:audio>
              <p:cMediaNode>
                <p:cTn id="49" fill="hold" display="0">
                  <p:stCondLst>
                    <p:cond delay="indefinite"/>
                  </p:stCondLst>
                  <p:endCondLst>
                    <p:cond evt="onNext" delay="0">
                      <p:tgtEl>
                        <p:sldTgt/>
                      </p:tgtEl>
                    </p:cond>
                    <p:cond evt="onPrev" delay="0">
                      <p:tgtEl>
                        <p:sldTgt/>
                      </p:tgtEl>
                    </p:cond>
                    <p:cond evt="onStopAudio" delay="0">
                      <p:tgtEl>
                        <p:sldTgt/>
                      </p:tgtEl>
                    </p:cond>
                  </p:endCondLst>
                </p:cTn>
                <p:tgtEl>
                  <p:spTgt spid="41"/>
                </p:tgtEl>
              </p:cMediaNode>
            </p:audio>
            <p:audio>
              <p:cMediaNode>
                <p:cTn id="50" fill="hold" display="0">
                  <p:stCondLst>
                    <p:cond delay="indefinite"/>
                  </p:stCondLst>
                  <p:endCondLst>
                    <p:cond evt="onNext" delay="0">
                      <p:tgtEl>
                        <p:sldTgt/>
                      </p:tgtEl>
                    </p:cond>
                    <p:cond evt="onPrev" delay="0">
                      <p:tgtEl>
                        <p:sldTgt/>
                      </p:tgtEl>
                    </p:cond>
                    <p:cond evt="onStopAudio" delay="0">
                      <p:tgtEl>
                        <p:sldTgt/>
                      </p:tgtEl>
                    </p:cond>
                  </p:endCondLst>
                </p:cTn>
                <p:tgtEl>
                  <p:spTgt spid="42"/>
                </p:tgtEl>
              </p:cMediaNode>
            </p:audio>
            <p:audio>
              <p:cMediaNode>
                <p:cTn id="51" fill="hold" display="0">
                  <p:stCondLst>
                    <p:cond delay="indefinite"/>
                  </p:stCondLst>
                  <p:endCondLst>
                    <p:cond evt="onNext" delay="0">
                      <p:tgtEl>
                        <p:sldTgt/>
                      </p:tgtEl>
                    </p:cond>
                    <p:cond evt="onPrev" delay="0">
                      <p:tgtEl>
                        <p:sldTgt/>
                      </p:tgtEl>
                    </p:cond>
                    <p:cond evt="onStopAudio" delay="0">
                      <p:tgtEl>
                        <p:sldTgt/>
                      </p:tgtEl>
                    </p:cond>
                  </p:endCondLst>
                </p:cTn>
                <p:tgtEl>
                  <p:spTgt spid="43"/>
                </p:tgtEl>
              </p:cMediaNode>
            </p:audio>
            <p:audio>
              <p:cMediaNode>
                <p:cTn id="52" fill="hold" display="0">
                  <p:stCondLst>
                    <p:cond delay="indefinite"/>
                  </p:stCondLst>
                  <p:endCondLst>
                    <p:cond evt="onNext" delay="0">
                      <p:tgtEl>
                        <p:sldTgt/>
                      </p:tgtEl>
                    </p:cond>
                    <p:cond evt="onPrev" delay="0">
                      <p:tgtEl>
                        <p:sldTgt/>
                      </p:tgtEl>
                    </p:cond>
                    <p:cond evt="onStopAudio" delay="0">
                      <p:tgtEl>
                        <p:sldTgt/>
                      </p:tgtEl>
                    </p:cond>
                  </p:endCondLst>
                </p:cTn>
                <p:tgtEl>
                  <p:spTgt spid="46"/>
                </p:tgtEl>
              </p:cMediaNode>
            </p:audio>
            <p:audio>
              <p:cMediaNode>
                <p:cTn id="53" fill="hold" display="0">
                  <p:stCondLst>
                    <p:cond delay="indefinite"/>
                  </p:stCondLst>
                  <p:endCondLst>
                    <p:cond evt="onNext" delay="0">
                      <p:tgtEl>
                        <p:sldTgt/>
                      </p:tgtEl>
                    </p:cond>
                    <p:cond evt="onPrev" delay="0">
                      <p:tgtEl>
                        <p:sldTgt/>
                      </p:tgtEl>
                    </p:cond>
                    <p:cond evt="onStopAudio" delay="0">
                      <p:tgtEl>
                        <p:sldTgt/>
                      </p:tgtEl>
                    </p:cond>
                  </p:endCondLst>
                </p:cTn>
                <p:tgtEl>
                  <p:spTgt spid="48"/>
                </p:tgtEl>
              </p:cMediaNode>
            </p:audio>
          </p:childTnLst>
        </p:cTn>
      </p:par>
    </p:tnLst>
    <p:bldLst>
      <p:bldP spid="45" grpId="0" animBg="1"/>
      <p:bldP spid="1064" grpId="0" animBg="1"/>
      <p:bldP spid="107"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304800" y="1371600"/>
            <a:ext cx="8839200" cy="4832092"/>
          </a:xfrm>
          <a:prstGeom prst="rect">
            <a:avLst/>
          </a:prstGeom>
        </p:spPr>
        <p:txBody>
          <a:bodyPr wrap="square">
            <a:spAutoFit/>
          </a:bodyPr>
          <a:lstStyle/>
          <a:p>
            <a:r>
              <a:rPr lang="en-NZ" sz="2800" dirty="0" smtClean="0">
                <a:solidFill>
                  <a:schemeClr val="accent6"/>
                </a:solidFill>
                <a:latin typeface="Arial Black" pitchFamily="34" charset="0"/>
              </a:rPr>
              <a:t>Airplane wings are created with a special design called an airfoil. The airfoil design bulges out more on the top than on the bottom. This causes the air that hits the wing to go off into two different streams, one that </a:t>
            </a:r>
          </a:p>
          <a:p>
            <a:r>
              <a:rPr lang="en-NZ" sz="2800" dirty="0" smtClean="0">
                <a:solidFill>
                  <a:schemeClr val="accent6"/>
                </a:solidFill>
                <a:latin typeface="Arial Black" pitchFamily="34" charset="0"/>
              </a:rPr>
              <a:t>goes over the top and one that goes under and they both meet up in the back.</a:t>
            </a:r>
          </a:p>
          <a:p>
            <a:r>
              <a:rPr lang="en-NZ" sz="2800" dirty="0" smtClean="0">
                <a:solidFill>
                  <a:schemeClr val="accent6"/>
                </a:solidFill>
                <a:latin typeface="Arial Black" pitchFamily="34" charset="0"/>
              </a:rPr>
              <a:t>The wings help to lift the plane by aerofoil. The gravity pressure builds on the bottom of the wing and the top loses pressure. </a:t>
            </a:r>
            <a:endParaRPr lang="en-US" sz="2800" dirty="0">
              <a:solidFill>
                <a:schemeClr val="accent6"/>
              </a:solidFill>
              <a:latin typeface="Arial Black" pitchFamily="34" charset="0"/>
            </a:endParaRPr>
          </a:p>
        </p:txBody>
      </p:sp>
      <p:sp>
        <p:nvSpPr>
          <p:cNvPr id="5" name="Rectangle 4"/>
          <p:cNvSpPr/>
          <p:nvPr/>
        </p:nvSpPr>
        <p:spPr>
          <a:xfrm>
            <a:off x="1219200" y="533400"/>
            <a:ext cx="6801863" cy="923330"/>
          </a:xfrm>
          <a:prstGeom prst="rect">
            <a:avLst/>
          </a:prstGeom>
          <a:noFill/>
        </p:spPr>
        <p:txBody>
          <a:bodyPr wrap="none" lIns="91440" tIns="45720" rIns="91440" bIns="45720">
            <a:spAutoFit/>
          </a:bodyPr>
          <a:lstStyle/>
          <a:p>
            <a:pPr algn="ctr"/>
            <a:r>
              <a:rPr lang="en-US" sz="5400" b="1" cap="all" spc="0" dirty="0" smtClean="0">
                <a:ln w="9000" cmpd="sng">
                  <a:solidFill>
                    <a:schemeClr val="accent4">
                      <a:shade val="50000"/>
                      <a:satMod val="120000"/>
                    </a:schemeClr>
                  </a:solidFill>
                  <a:prstDash val="solid"/>
                </a:ln>
                <a:solidFill>
                  <a:schemeClr val="accent4">
                    <a:lumMod val="10000"/>
                    <a:lumOff val="90000"/>
                  </a:schemeClr>
                </a:solidFill>
                <a:effectLst>
                  <a:reflection blurRad="12700" stA="28000" endPos="45000" dist="1000" dir="5400000" sy="-100000" algn="bl" rotWithShape="0"/>
                </a:effectLst>
              </a:rPr>
              <a:t>How </a:t>
            </a:r>
            <a:r>
              <a:rPr lang="en-US" sz="5400" b="1" cap="all" spc="0" dirty="0" smtClean="0">
                <a:ln w="9000" cmpd="sng">
                  <a:solidFill>
                    <a:schemeClr val="accent4">
                      <a:shade val="50000"/>
                      <a:satMod val="120000"/>
                    </a:schemeClr>
                  </a:solidFill>
                  <a:prstDash val="solid"/>
                </a:ln>
                <a:solidFill>
                  <a:schemeClr val="accent4">
                    <a:lumMod val="10000"/>
                    <a:lumOff val="90000"/>
                  </a:schemeClr>
                </a:solidFill>
                <a:effectLst>
                  <a:reflection blurRad="12700" stA="28000" endPos="45000" dist="1000" dir="5400000" sy="-100000" algn="bl" rotWithShape="0"/>
                </a:effectLst>
              </a:rPr>
              <a:t>wings work</a:t>
            </a:r>
            <a:endParaRPr lang="en-US" sz="5400" b="1" cap="all" spc="0" dirty="0">
              <a:ln w="9000" cmpd="sng">
                <a:solidFill>
                  <a:schemeClr val="accent4">
                    <a:shade val="50000"/>
                    <a:satMod val="120000"/>
                  </a:schemeClr>
                </a:solidFill>
                <a:prstDash val="solid"/>
              </a:ln>
              <a:solidFill>
                <a:schemeClr val="accent4">
                  <a:lumMod val="10000"/>
                  <a:lumOff val="90000"/>
                </a:schemeClr>
              </a:solidFill>
              <a:effectLst>
                <a:reflection blurRad="12700" stA="28000" endPos="45000" dist="1000" dir="5400000" sy="-100000" algn="bl" rotWithShape="0"/>
              </a:effectLst>
            </a:endParaRPr>
          </a:p>
        </p:txBody>
      </p:sp>
    </p:spTree>
  </p:cSld>
  <p:clrMapOvr>
    <a:masterClrMapping/>
  </p:clrMapOvr>
  <p:transition>
    <p:plus/>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57200" y="0"/>
            <a:ext cx="7851648" cy="1828800"/>
          </a:xfrm>
        </p:spPr>
        <p:txBody>
          <a:bodyPr/>
          <a:lstStyle/>
          <a:p>
            <a:r>
              <a:rPr lang="en-US" dirty="0" smtClean="0"/>
              <a:t>How an engine works</a:t>
            </a:r>
            <a:endParaRPr lang="en-US" dirty="0"/>
          </a:p>
        </p:txBody>
      </p:sp>
      <p:sp>
        <p:nvSpPr>
          <p:cNvPr id="4" name="Subtitle 3"/>
          <p:cNvSpPr>
            <a:spLocks noGrp="1"/>
          </p:cNvSpPr>
          <p:nvPr>
            <p:ph type="subTitle" idx="1"/>
          </p:nvPr>
        </p:nvSpPr>
        <p:spPr/>
        <p:txBody>
          <a:bodyPr>
            <a:normAutofit/>
          </a:bodyPr>
          <a:lstStyle/>
          <a:p>
            <a:r>
              <a:rPr lang="en-NZ" dirty="0" smtClean="0"/>
              <a:t>.</a:t>
            </a:r>
            <a:endParaRPr lang="en-NZ" dirty="0"/>
          </a:p>
        </p:txBody>
      </p:sp>
      <p:sp>
        <p:nvSpPr>
          <p:cNvPr id="5" name="TextBox 4"/>
          <p:cNvSpPr txBox="1"/>
          <p:nvPr/>
        </p:nvSpPr>
        <p:spPr>
          <a:xfrm>
            <a:off x="1295400" y="2133600"/>
            <a:ext cx="6781800" cy="4524315"/>
          </a:xfrm>
          <a:prstGeom prst="rect">
            <a:avLst/>
          </a:prstGeom>
          <a:noFill/>
        </p:spPr>
        <p:txBody>
          <a:bodyPr wrap="square" rtlCol="0">
            <a:spAutoFit/>
          </a:bodyPr>
          <a:lstStyle/>
          <a:p>
            <a:r>
              <a:rPr lang="en-NZ" sz="2400" dirty="0" smtClean="0">
                <a:solidFill>
                  <a:schemeClr val="accent5"/>
                </a:solidFill>
              </a:rPr>
              <a:t>All jet engines, which are also called gas turbines, work on the same principle. The engine sucks air in at the front with a fan. A compressor raises the pressure of the air. The compressor is made up of fans with many blades and attached to a shaft. The blades compress the air. The compressed air is then sprayed with fuel and an electric spark lights the mixture. The burning gases expand and blast out through the nozzle, at the back of the engine. As the jets of gas shoot backward, the engine and the aircraft are thrust forward.</a:t>
            </a:r>
            <a:endParaRPr lang="en-NZ" sz="2400" dirty="0">
              <a:solidFill>
                <a:schemeClr val="accent5"/>
              </a:solidFill>
            </a:endParaRPr>
          </a:p>
        </p:txBody>
      </p:sp>
    </p:spTree>
  </p:cSld>
  <p:clrMapOvr>
    <a:masterClrMapping/>
  </p:clrMapOvr>
  <p:transition>
    <p:newsflash/>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362200" y="533400"/>
            <a:ext cx="3839513" cy="923330"/>
          </a:xfrm>
          <a:prstGeom prst="rect">
            <a:avLst/>
          </a:prstGeom>
          <a:noFill/>
        </p:spPr>
        <p:txBody>
          <a:bodyPr wrap="none" lIns="91440" tIns="45720" rIns="91440" bIns="45720">
            <a:spAutoFit/>
          </a:bodyPr>
          <a:lstStyle/>
          <a:p>
            <a:pPr algn="ctr"/>
            <a:r>
              <a:rPr lang="en-US" sz="5400" b="1" cap="none" spc="0" dirty="0" smtClean="0">
                <a:ln w="12700">
                  <a:solidFill>
                    <a:schemeClr val="tx2">
                      <a:satMod val="155000"/>
                    </a:schemeClr>
                  </a:solidFill>
                  <a:prstDash val="solid"/>
                </a:ln>
                <a:solidFill>
                  <a:schemeClr val="accent5"/>
                </a:solidFill>
                <a:effectLst>
                  <a:outerShdw blurRad="41275" dist="20320" dir="1800000" algn="tl" rotWithShape="0">
                    <a:srgbClr val="000000">
                      <a:alpha val="40000"/>
                    </a:srgbClr>
                  </a:outerShdw>
                </a:effectLst>
              </a:rPr>
              <a:t>conclusion</a:t>
            </a:r>
            <a:endParaRPr lang="en-US" sz="5400" b="1" cap="none" spc="0" dirty="0">
              <a:ln w="12700">
                <a:solidFill>
                  <a:schemeClr val="tx2">
                    <a:satMod val="155000"/>
                  </a:schemeClr>
                </a:solidFill>
                <a:prstDash val="solid"/>
              </a:ln>
              <a:solidFill>
                <a:schemeClr val="accent5"/>
              </a:solidFill>
              <a:effectLst>
                <a:outerShdw blurRad="41275" dist="20320" dir="1800000" algn="tl" rotWithShape="0">
                  <a:srgbClr val="000000">
                    <a:alpha val="40000"/>
                  </a:srgbClr>
                </a:outerShdw>
              </a:effectLst>
            </a:endParaRPr>
          </a:p>
        </p:txBody>
      </p:sp>
      <p:sp>
        <p:nvSpPr>
          <p:cNvPr id="3" name="TextBox 2"/>
          <p:cNvSpPr txBox="1"/>
          <p:nvPr/>
        </p:nvSpPr>
        <p:spPr>
          <a:xfrm>
            <a:off x="1295400" y="2133600"/>
            <a:ext cx="6324600" cy="3477875"/>
          </a:xfrm>
          <a:prstGeom prst="rect">
            <a:avLst/>
          </a:prstGeom>
          <a:noFill/>
        </p:spPr>
        <p:txBody>
          <a:bodyPr wrap="square" rtlCol="0">
            <a:spAutoFit/>
          </a:bodyPr>
          <a:lstStyle/>
          <a:p>
            <a:r>
              <a:rPr lang="en-US" sz="4400" dirty="0" smtClean="0">
                <a:solidFill>
                  <a:schemeClr val="accent5"/>
                </a:solidFill>
              </a:rPr>
              <a:t>In conclusion an airplane </a:t>
            </a:r>
            <a:r>
              <a:rPr lang="en-US" sz="4400" dirty="0" smtClean="0">
                <a:solidFill>
                  <a:schemeClr val="accent5"/>
                </a:solidFill>
              </a:rPr>
              <a:t>relies </a:t>
            </a:r>
            <a:r>
              <a:rPr lang="en-US" sz="4400" dirty="0" smtClean="0">
                <a:solidFill>
                  <a:schemeClr val="accent5"/>
                </a:solidFill>
              </a:rPr>
              <a:t>on the four forces and the gravity on the wing and </a:t>
            </a:r>
            <a:r>
              <a:rPr lang="en-US" sz="4400" dirty="0" smtClean="0">
                <a:solidFill>
                  <a:schemeClr val="accent5"/>
                </a:solidFill>
              </a:rPr>
              <a:t> </a:t>
            </a:r>
            <a:r>
              <a:rPr lang="en-US" sz="4400" dirty="0" smtClean="0">
                <a:solidFill>
                  <a:schemeClr val="accent5"/>
                </a:solidFill>
              </a:rPr>
              <a:t>the </a:t>
            </a:r>
            <a:r>
              <a:rPr lang="en-US" sz="4400" dirty="0" smtClean="0">
                <a:solidFill>
                  <a:schemeClr val="accent5"/>
                </a:solidFill>
              </a:rPr>
              <a:t>force of the engine</a:t>
            </a:r>
            <a:r>
              <a:rPr lang="en-US" sz="4400" dirty="0" smtClean="0">
                <a:solidFill>
                  <a:schemeClr val="accent5"/>
                </a:solidFill>
              </a:rPr>
              <a:t>.   </a:t>
            </a:r>
            <a:endParaRPr lang="en-US" sz="4400" dirty="0">
              <a:solidFill>
                <a:schemeClr val="accent5"/>
              </a:solidFill>
            </a:endParaRPr>
          </a:p>
        </p:txBody>
      </p:sp>
    </p:spTree>
  </p:cSld>
  <p:clrMapOvr>
    <a:masterClrMapping/>
  </p:clrMapOvr>
  <p:transition>
    <p:wheel spokes="8"/>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914400" y="990600"/>
            <a:ext cx="7315200" cy="923330"/>
          </a:xfrm>
          <a:prstGeom prst="rect">
            <a:avLst/>
          </a:prstGeom>
          <a:noFill/>
        </p:spPr>
        <p:txBody>
          <a:bodyPr wrap="square" rtlCol="0">
            <a:spAutoFit/>
          </a:bodyPr>
          <a:lstStyle/>
          <a:p>
            <a:pPr algn="ctr"/>
            <a:r>
              <a:rPr lang="en-US" sz="5400" dirty="0" smtClean="0">
                <a:solidFill>
                  <a:schemeClr val="accent4">
                    <a:lumMod val="10000"/>
                    <a:lumOff val="90000"/>
                  </a:schemeClr>
                </a:solidFill>
                <a:latin typeface="Algerian" pitchFamily="82" charset="0"/>
              </a:rPr>
              <a:t>Contents</a:t>
            </a:r>
            <a:endParaRPr lang="en-US" sz="5400" dirty="0">
              <a:solidFill>
                <a:schemeClr val="accent4">
                  <a:lumMod val="10000"/>
                  <a:lumOff val="90000"/>
                </a:schemeClr>
              </a:solidFill>
              <a:latin typeface="Algerian" pitchFamily="82" charset="0"/>
            </a:endParaRPr>
          </a:p>
        </p:txBody>
      </p:sp>
      <p:sp>
        <p:nvSpPr>
          <p:cNvPr id="7" name="TextBox 6"/>
          <p:cNvSpPr txBox="1"/>
          <p:nvPr/>
        </p:nvSpPr>
        <p:spPr>
          <a:xfrm>
            <a:off x="990600" y="2590800"/>
            <a:ext cx="7010400" cy="769441"/>
          </a:xfrm>
          <a:prstGeom prst="rect">
            <a:avLst/>
          </a:prstGeom>
          <a:noFill/>
        </p:spPr>
        <p:txBody>
          <a:bodyPr wrap="square" rtlCol="0">
            <a:spAutoFit/>
          </a:bodyPr>
          <a:lstStyle/>
          <a:p>
            <a:r>
              <a:rPr lang="en-US" sz="4400" dirty="0">
                <a:solidFill>
                  <a:schemeClr val="accent6"/>
                </a:solidFill>
                <a:latin typeface="Bernard MT Condensed" pitchFamily="18" charset="0"/>
              </a:rPr>
              <a:t>2</a:t>
            </a:r>
            <a:r>
              <a:rPr lang="en-US" sz="4400" dirty="0" smtClean="0">
                <a:solidFill>
                  <a:schemeClr val="accent6"/>
                </a:solidFill>
                <a:latin typeface="Bernard MT Condensed" pitchFamily="18" charset="0"/>
              </a:rPr>
              <a:t>: The four factors</a:t>
            </a:r>
            <a:endParaRPr lang="en-US" sz="4400" dirty="0">
              <a:solidFill>
                <a:schemeClr val="accent6"/>
              </a:solidFill>
              <a:latin typeface="Bernard MT Condensed" pitchFamily="18" charset="0"/>
            </a:endParaRPr>
          </a:p>
        </p:txBody>
      </p:sp>
      <p:sp>
        <p:nvSpPr>
          <p:cNvPr id="9" name="TextBox 8"/>
          <p:cNvSpPr txBox="1"/>
          <p:nvPr/>
        </p:nvSpPr>
        <p:spPr>
          <a:xfrm>
            <a:off x="990600" y="3276600"/>
            <a:ext cx="7467600" cy="769441"/>
          </a:xfrm>
          <a:prstGeom prst="rect">
            <a:avLst/>
          </a:prstGeom>
          <a:noFill/>
        </p:spPr>
        <p:txBody>
          <a:bodyPr wrap="square" rtlCol="0">
            <a:spAutoFit/>
          </a:bodyPr>
          <a:lstStyle/>
          <a:p>
            <a:r>
              <a:rPr lang="en-US" sz="4400" dirty="0">
                <a:solidFill>
                  <a:schemeClr val="accent6"/>
                </a:solidFill>
                <a:latin typeface="Bernard MT Condensed" pitchFamily="18" charset="0"/>
              </a:rPr>
              <a:t>3</a:t>
            </a:r>
            <a:r>
              <a:rPr lang="en-US" sz="4400" dirty="0" smtClean="0">
                <a:solidFill>
                  <a:schemeClr val="accent6"/>
                </a:solidFill>
                <a:latin typeface="Bernard MT Condensed" pitchFamily="18" charset="0"/>
              </a:rPr>
              <a:t>: How the wing works</a:t>
            </a:r>
            <a:endParaRPr lang="en-US" sz="4400" dirty="0">
              <a:solidFill>
                <a:schemeClr val="accent6"/>
              </a:solidFill>
              <a:latin typeface="Bernard MT Condensed" pitchFamily="18" charset="0"/>
            </a:endParaRPr>
          </a:p>
        </p:txBody>
      </p:sp>
      <p:sp>
        <p:nvSpPr>
          <p:cNvPr id="11" name="TextBox 10"/>
          <p:cNvSpPr txBox="1"/>
          <p:nvPr/>
        </p:nvSpPr>
        <p:spPr>
          <a:xfrm>
            <a:off x="990600" y="4038600"/>
            <a:ext cx="7696200" cy="769441"/>
          </a:xfrm>
          <a:prstGeom prst="rect">
            <a:avLst/>
          </a:prstGeom>
          <a:noFill/>
        </p:spPr>
        <p:txBody>
          <a:bodyPr wrap="square" rtlCol="0">
            <a:spAutoFit/>
          </a:bodyPr>
          <a:lstStyle/>
          <a:p>
            <a:r>
              <a:rPr lang="en-US" sz="4400" dirty="0">
                <a:solidFill>
                  <a:schemeClr val="accent6"/>
                </a:solidFill>
                <a:latin typeface="Bernard MT Condensed" pitchFamily="18" charset="0"/>
              </a:rPr>
              <a:t>4</a:t>
            </a:r>
            <a:r>
              <a:rPr lang="en-US" sz="4400" dirty="0" smtClean="0">
                <a:solidFill>
                  <a:schemeClr val="accent6"/>
                </a:solidFill>
                <a:latin typeface="Bernard MT Condensed" pitchFamily="18" charset="0"/>
              </a:rPr>
              <a:t>: How the engine works</a:t>
            </a:r>
            <a:endParaRPr lang="en-US" sz="4400" dirty="0">
              <a:solidFill>
                <a:schemeClr val="accent6"/>
              </a:solidFill>
              <a:latin typeface="Bernard MT Condensed" pitchFamily="18" charset="0"/>
            </a:endParaRPr>
          </a:p>
        </p:txBody>
      </p:sp>
      <p:sp>
        <p:nvSpPr>
          <p:cNvPr id="16" name="TextBox 15"/>
          <p:cNvSpPr txBox="1"/>
          <p:nvPr/>
        </p:nvSpPr>
        <p:spPr>
          <a:xfrm>
            <a:off x="1066800" y="1905000"/>
            <a:ext cx="6934200" cy="769441"/>
          </a:xfrm>
          <a:prstGeom prst="rect">
            <a:avLst/>
          </a:prstGeom>
          <a:noFill/>
        </p:spPr>
        <p:txBody>
          <a:bodyPr wrap="square" rtlCol="0">
            <a:spAutoFit/>
          </a:bodyPr>
          <a:lstStyle/>
          <a:p>
            <a:r>
              <a:rPr lang="en-US" sz="4400" dirty="0" smtClean="0">
                <a:solidFill>
                  <a:schemeClr val="accent6"/>
                </a:solidFill>
                <a:latin typeface="Bernard MT Condensed" pitchFamily="18" charset="0"/>
              </a:rPr>
              <a:t>1</a:t>
            </a:r>
            <a:r>
              <a:rPr lang="en-US" sz="4400" smtClean="0">
                <a:solidFill>
                  <a:schemeClr val="accent6"/>
                </a:solidFill>
                <a:latin typeface="Bernard MT Condensed" pitchFamily="18" charset="0"/>
              </a:rPr>
              <a:t>: </a:t>
            </a:r>
            <a:r>
              <a:rPr lang="en-US" sz="4400" dirty="0" smtClean="0">
                <a:solidFill>
                  <a:schemeClr val="accent6"/>
                </a:solidFill>
                <a:latin typeface="Bernard MT Condensed" pitchFamily="18" charset="0"/>
              </a:rPr>
              <a:t>W</a:t>
            </a:r>
            <a:r>
              <a:rPr lang="en-US" sz="4400" smtClean="0">
                <a:solidFill>
                  <a:schemeClr val="accent6"/>
                </a:solidFill>
                <a:latin typeface="Bernard MT Condensed" pitchFamily="18" charset="0"/>
              </a:rPr>
              <a:t>ho </a:t>
            </a:r>
            <a:r>
              <a:rPr lang="en-US" sz="4400" dirty="0" smtClean="0">
                <a:solidFill>
                  <a:schemeClr val="accent6"/>
                </a:solidFill>
                <a:latin typeface="Bernard MT Condensed" pitchFamily="18" charset="0"/>
              </a:rPr>
              <a:t>made the first airplane </a:t>
            </a:r>
            <a:endParaRPr lang="en-US" sz="4400" dirty="0">
              <a:solidFill>
                <a:schemeClr val="accent6"/>
              </a:solidFill>
              <a:latin typeface="Bernard MT Condensed" pitchFamily="18" charset="0"/>
            </a:endParaRPr>
          </a:p>
        </p:txBody>
      </p:sp>
      <p:sp>
        <p:nvSpPr>
          <p:cNvPr id="17" name="TextBox 16"/>
          <p:cNvSpPr txBox="1"/>
          <p:nvPr/>
        </p:nvSpPr>
        <p:spPr>
          <a:xfrm>
            <a:off x="1066800" y="4800600"/>
            <a:ext cx="6629400" cy="769441"/>
          </a:xfrm>
          <a:prstGeom prst="rect">
            <a:avLst/>
          </a:prstGeom>
          <a:noFill/>
        </p:spPr>
        <p:txBody>
          <a:bodyPr wrap="square" rtlCol="0">
            <a:spAutoFit/>
          </a:bodyPr>
          <a:lstStyle/>
          <a:p>
            <a:r>
              <a:rPr lang="en-US" sz="4400" dirty="0" smtClean="0">
                <a:solidFill>
                  <a:schemeClr val="accent6"/>
                </a:solidFill>
                <a:latin typeface="Bernard MT Condensed" pitchFamily="18" charset="0"/>
              </a:rPr>
              <a:t>5: Conclusion</a:t>
            </a:r>
            <a:endParaRPr lang="en-US" sz="4400" dirty="0">
              <a:solidFill>
                <a:schemeClr val="accent6"/>
              </a:solidFill>
              <a:latin typeface="Bernard MT Condensed" pitchFamily="18" charset="0"/>
            </a:endParaRPr>
          </a:p>
        </p:txBody>
      </p:sp>
    </p:spTree>
  </p:cSld>
  <p:clrMapOvr>
    <a:masterClrMapping/>
  </p:clrMapOvr>
  <p:transition>
    <p:dissolv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descr="Computer drawing of an airliner showing vectors for lift, thrust, drag and weight."/>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Tree>
  </p:cSld>
  <p:clrMapOvr>
    <a:masterClrMapping/>
  </p:clrMapOvr>
  <p:transition>
    <p:wipe dir="d"/>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1600200" y="1066800"/>
            <a:ext cx="5791200" cy="369332"/>
          </a:xfrm>
          <a:prstGeom prst="rect">
            <a:avLst/>
          </a:prstGeom>
          <a:noFill/>
        </p:spPr>
        <p:txBody>
          <a:bodyPr wrap="square" rtlCol="0">
            <a:spAutoFit/>
          </a:bodyPr>
          <a:lstStyle/>
          <a:p>
            <a:r>
              <a:rPr lang="en-US" dirty="0" smtClean="0">
                <a:solidFill>
                  <a:schemeClr val="accent5"/>
                </a:solidFill>
              </a:rPr>
              <a:t> </a:t>
            </a:r>
            <a:r>
              <a:rPr lang="en-US" dirty="0" smtClean="0"/>
              <a:t> </a:t>
            </a:r>
            <a:endParaRPr lang="en-US" dirty="0"/>
          </a:p>
        </p:txBody>
      </p:sp>
      <p:sp>
        <p:nvSpPr>
          <p:cNvPr id="7" name="Rectangle 6"/>
          <p:cNvSpPr/>
          <p:nvPr/>
        </p:nvSpPr>
        <p:spPr>
          <a:xfrm>
            <a:off x="2286000" y="381000"/>
            <a:ext cx="4572000" cy="1846659"/>
          </a:xfrm>
          <a:prstGeom prst="rect">
            <a:avLst/>
          </a:prstGeom>
        </p:spPr>
        <p:txBody>
          <a:bodyPr>
            <a:spAutoFit/>
          </a:bodyPr>
          <a:lstStyle/>
          <a:p>
            <a:pPr algn="ctr"/>
            <a:r>
              <a:rPr lang="en-US" sz="9600" b="1" u="sng" dirty="0" smtClean="0">
                <a:solidFill>
                  <a:schemeClr val="accent5"/>
                </a:solidFill>
              </a:rPr>
              <a:t>Weight</a:t>
            </a:r>
            <a:r>
              <a:rPr lang="en-US" dirty="0" smtClean="0"/>
              <a:t/>
            </a:r>
            <a:br>
              <a:rPr lang="en-US" dirty="0" smtClean="0"/>
            </a:br>
            <a:endParaRPr lang="en-US" dirty="0"/>
          </a:p>
        </p:txBody>
      </p:sp>
      <p:sp>
        <p:nvSpPr>
          <p:cNvPr id="9" name="Rectangle 8"/>
          <p:cNvSpPr/>
          <p:nvPr/>
        </p:nvSpPr>
        <p:spPr>
          <a:xfrm>
            <a:off x="1066800" y="3505200"/>
            <a:ext cx="7086600" cy="2308324"/>
          </a:xfrm>
          <a:prstGeom prst="rect">
            <a:avLst/>
          </a:prstGeom>
        </p:spPr>
        <p:txBody>
          <a:bodyPr wrap="square">
            <a:spAutoFit/>
          </a:bodyPr>
          <a:lstStyle/>
          <a:p>
            <a:r>
              <a:rPr lang="en-NZ" b="1" u="sng" dirty="0" smtClean="0">
                <a:solidFill>
                  <a:schemeClr val="accent5"/>
                </a:solidFill>
              </a:rPr>
              <a:t>Weight</a:t>
            </a:r>
            <a:r>
              <a:rPr lang="en-NZ" dirty="0" smtClean="0">
                <a:solidFill>
                  <a:schemeClr val="accent5"/>
                </a:solidFill>
              </a:rPr>
              <a:t/>
            </a:r>
            <a:br>
              <a:rPr lang="en-NZ" dirty="0" smtClean="0">
                <a:solidFill>
                  <a:schemeClr val="accent5"/>
                </a:solidFill>
              </a:rPr>
            </a:br>
            <a:r>
              <a:rPr lang="en-NZ" dirty="0" smtClean="0">
                <a:solidFill>
                  <a:schemeClr val="accent5"/>
                </a:solidFill>
              </a:rPr>
              <a:t>weight is a force that is always directed toward the centre of the earth (gravity</a:t>
            </a:r>
            <a:r>
              <a:rPr lang="en-NZ" dirty="0" smtClean="0">
                <a:solidFill>
                  <a:schemeClr val="accent5"/>
                </a:solidFill>
              </a:rPr>
              <a:t>). </a:t>
            </a:r>
            <a:r>
              <a:rPr lang="en-NZ" dirty="0" smtClean="0">
                <a:solidFill>
                  <a:schemeClr val="accent5"/>
                </a:solidFill>
              </a:rPr>
              <a:t>The lot of the weight depends on the mass of all the airplane parts, plus the amount of fuel, plus any load on board (people, baggage, freight, etc.). The weight is distributed throughout the airplane. But we can often think of it as collected and acting through a single point called the centre of gravity</a:t>
            </a:r>
            <a:r>
              <a:rPr lang="en-NZ" dirty="0" smtClean="0">
                <a:solidFill>
                  <a:schemeClr val="accent5"/>
                </a:solidFill>
                <a:hlinkClick r:id="rId2" action="ppaction://hlinkfile"/>
              </a:rPr>
              <a:t>.</a:t>
            </a:r>
            <a:r>
              <a:rPr lang="en-NZ" dirty="0" smtClean="0">
                <a:solidFill>
                  <a:schemeClr val="accent5"/>
                </a:solidFill>
              </a:rPr>
              <a:t> In flight, the airplane rotates about the centre of gravity. </a:t>
            </a:r>
            <a:endParaRPr lang="en-NZ" dirty="0">
              <a:solidFill>
                <a:schemeClr val="accent5"/>
              </a:solidFill>
            </a:endParaRPr>
          </a:p>
        </p:txBody>
      </p:sp>
    </p:spTree>
  </p:cSld>
  <p:clrMapOvr>
    <a:masterClrMapping/>
  </p:clrMapOvr>
  <p:transition>
    <p:blinds dir="vert"/>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971800" y="914400"/>
            <a:ext cx="2971800" cy="923330"/>
          </a:xfrm>
          <a:prstGeom prst="rect">
            <a:avLst/>
          </a:prstGeom>
          <a:noFill/>
        </p:spPr>
        <p:txBody>
          <a:bodyPr wrap="square" lIns="91440" tIns="45720" rIns="91440" bIns="45720">
            <a:spAutoFit/>
            <a:scene3d>
              <a:camera prst="orthographicFront"/>
              <a:lightRig rig="glow" dir="tl">
                <a:rot lat="0" lon="0" rev="5400000"/>
              </a:lightRig>
            </a:scene3d>
            <a:sp3d contourW="12700">
              <a:bevelT w="25400" h="25400"/>
              <a:contourClr>
                <a:schemeClr val="accent6">
                  <a:shade val="73000"/>
                </a:schemeClr>
              </a:contourClr>
            </a:sp3d>
          </a:bodyPr>
          <a:lstStyle/>
          <a:p>
            <a:pPr algn="ctr"/>
            <a:r>
              <a:rPr lang="en-US" sz="5400" b="1" cap="none" spc="0"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lift</a:t>
            </a:r>
            <a:endParaRPr lang="en-US" sz="5400" b="1" cap="none" spc="0"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endParaRPr>
          </a:p>
        </p:txBody>
      </p:sp>
      <p:sp>
        <p:nvSpPr>
          <p:cNvPr id="5" name="TextBox 4"/>
          <p:cNvSpPr txBox="1"/>
          <p:nvPr/>
        </p:nvSpPr>
        <p:spPr>
          <a:xfrm>
            <a:off x="838200" y="2438400"/>
            <a:ext cx="7239000" cy="3139321"/>
          </a:xfrm>
          <a:prstGeom prst="rect">
            <a:avLst/>
          </a:prstGeom>
          <a:noFill/>
        </p:spPr>
        <p:txBody>
          <a:bodyPr wrap="square" rtlCol="0">
            <a:spAutoFit/>
          </a:bodyPr>
          <a:lstStyle/>
          <a:p>
            <a:r>
              <a:rPr lang="en-NZ" dirty="0" smtClean="0">
                <a:solidFill>
                  <a:schemeClr val="accent5"/>
                </a:solidFill>
              </a:rPr>
              <a:t>To overcome weight, airplanes generate an opposing force called lift. Lift is generated by the movement of the airplane through the air and is a aerodynamic </a:t>
            </a:r>
            <a:r>
              <a:rPr lang="en-NZ" dirty="0" smtClean="0">
                <a:solidFill>
                  <a:schemeClr val="accent5"/>
                </a:solidFill>
                <a:hlinkClick r:id="rId2" action="ppaction://hlinkfile"/>
              </a:rPr>
              <a:t>.</a:t>
            </a:r>
            <a:r>
              <a:rPr lang="en-NZ" dirty="0" smtClean="0">
                <a:solidFill>
                  <a:schemeClr val="accent5"/>
                </a:solidFill>
              </a:rPr>
              <a:t> "</a:t>
            </a:r>
            <a:r>
              <a:rPr lang="en-NZ" b="1" dirty="0" smtClean="0">
                <a:solidFill>
                  <a:schemeClr val="accent5"/>
                </a:solidFill>
              </a:rPr>
              <a:t>Aero</a:t>
            </a:r>
            <a:r>
              <a:rPr lang="en-NZ" dirty="0" smtClean="0">
                <a:solidFill>
                  <a:schemeClr val="accent5"/>
                </a:solidFill>
              </a:rPr>
              <a:t>" stands for the air, and "</a:t>
            </a:r>
            <a:r>
              <a:rPr lang="en-NZ" b="1" dirty="0" smtClean="0">
                <a:solidFill>
                  <a:schemeClr val="accent5"/>
                </a:solidFill>
              </a:rPr>
              <a:t>dynamic</a:t>
            </a:r>
            <a:r>
              <a:rPr lang="en-NZ" dirty="0" smtClean="0">
                <a:solidFill>
                  <a:schemeClr val="accent5"/>
                </a:solidFill>
              </a:rPr>
              <a:t>" denotes motion. Lift is directed </a:t>
            </a:r>
            <a:r>
              <a:rPr lang="en-NZ" b="1" dirty="0" smtClean="0">
                <a:solidFill>
                  <a:schemeClr val="accent5"/>
                </a:solidFill>
              </a:rPr>
              <a:t>perpendicular</a:t>
            </a:r>
            <a:r>
              <a:rPr lang="en-NZ" dirty="0" smtClean="0">
                <a:solidFill>
                  <a:schemeClr val="accent5"/>
                </a:solidFill>
              </a:rPr>
              <a:t> to the flight direction. The magnitude of the lift depends on several factors including the shape, size, and velocity of the aircraft. As with weight, each part of the aircraft contributes to the aircraft lift force. Most of the lift is generated by the wings. Aircraft lift acts through a single point called the centre of pressure. The centre of pressure is defined just like the centre of gravity, but using the pressure distribution around the body instead of the weight distribution.</a:t>
            </a:r>
            <a:endParaRPr lang="en-US" dirty="0">
              <a:solidFill>
                <a:schemeClr val="accent5"/>
              </a:solidFill>
            </a:endParaRPr>
          </a:p>
        </p:txBody>
      </p:sp>
    </p:spTree>
  </p:cSld>
  <p:clrMapOvr>
    <a:masterClrMapping/>
  </p:clrMapOvr>
  <p:transition>
    <p:comb dir="vert"/>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581400" y="762000"/>
            <a:ext cx="1685077" cy="923330"/>
          </a:xfrm>
          <a:prstGeom prst="rect">
            <a:avLst/>
          </a:prstGeom>
          <a:noFill/>
        </p:spPr>
        <p:txBody>
          <a:bodyPr wrap="none" lIns="91440" tIns="45720" rIns="91440" bIns="45720">
            <a:spAutoFit/>
            <a:scene3d>
              <a:camera prst="orthographicFront"/>
              <a:lightRig rig="glow" dir="tl">
                <a:rot lat="0" lon="0" rev="5400000"/>
              </a:lightRig>
            </a:scene3d>
            <a:sp3d contourW="12700">
              <a:bevelT w="25400" h="25400"/>
              <a:contourClr>
                <a:schemeClr val="accent6">
                  <a:shade val="73000"/>
                </a:schemeClr>
              </a:contourClr>
            </a:sp3d>
          </a:bodyPr>
          <a:lstStyle/>
          <a:p>
            <a:pPr algn="ctr"/>
            <a:r>
              <a:rPr lang="en-US" sz="5400" b="1" cap="none" spc="0"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drag</a:t>
            </a:r>
            <a:endParaRPr lang="en-US" sz="5400" b="1" cap="none" spc="0"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endParaRPr>
          </a:p>
        </p:txBody>
      </p:sp>
      <p:sp>
        <p:nvSpPr>
          <p:cNvPr id="3" name="TextBox 2"/>
          <p:cNvSpPr txBox="1"/>
          <p:nvPr/>
        </p:nvSpPr>
        <p:spPr>
          <a:xfrm>
            <a:off x="1143000" y="2286000"/>
            <a:ext cx="7086600" cy="2862322"/>
          </a:xfrm>
          <a:prstGeom prst="rect">
            <a:avLst/>
          </a:prstGeom>
          <a:noFill/>
        </p:spPr>
        <p:txBody>
          <a:bodyPr wrap="square" rtlCol="0">
            <a:spAutoFit/>
          </a:bodyPr>
          <a:lstStyle/>
          <a:p>
            <a:r>
              <a:rPr lang="en-NZ" b="1" u="sng" dirty="0" smtClean="0">
                <a:solidFill>
                  <a:schemeClr val="accent5"/>
                </a:solidFill>
              </a:rPr>
              <a:t>Drag</a:t>
            </a:r>
            <a:r>
              <a:rPr lang="en-NZ" dirty="0" smtClean="0">
                <a:solidFill>
                  <a:schemeClr val="accent5"/>
                </a:solidFill>
              </a:rPr>
              <a:t/>
            </a:r>
            <a:br>
              <a:rPr lang="en-NZ" dirty="0" smtClean="0">
                <a:solidFill>
                  <a:schemeClr val="accent5"/>
                </a:solidFill>
              </a:rPr>
            </a:br>
            <a:r>
              <a:rPr lang="en-NZ" dirty="0" smtClean="0">
                <a:solidFill>
                  <a:schemeClr val="accent5"/>
                </a:solidFill>
              </a:rPr>
              <a:t>As the airplane moves through the air, there is another aerodynamic force present. The air resists the motion of the aircraft and the resistance force is called drag. Drag is directed along and opposed to the flight direction. Like lift, there are many face that affect the magnitude of the drag force including the shape of the aircraft, the </a:t>
            </a:r>
            <a:r>
              <a:rPr lang="en-NZ" dirty="0" smtClean="0">
                <a:solidFill>
                  <a:schemeClr val="accent5"/>
                </a:solidFill>
              </a:rPr>
              <a:t>“</a:t>
            </a:r>
            <a:r>
              <a:rPr lang="en-NZ" dirty="0" err="1" smtClean="0">
                <a:solidFill>
                  <a:schemeClr val="accent5"/>
                </a:solidFill>
              </a:rPr>
              <a:t>stic</a:t>
            </a:r>
            <a:r>
              <a:rPr lang="en-US" dirty="0" smtClean="0">
                <a:solidFill>
                  <a:schemeClr val="accent5"/>
                </a:solidFill>
              </a:rPr>
              <a:t>k</a:t>
            </a:r>
            <a:r>
              <a:rPr lang="en-NZ" dirty="0" err="1" smtClean="0">
                <a:solidFill>
                  <a:schemeClr val="accent5"/>
                </a:solidFill>
              </a:rPr>
              <a:t>iness</a:t>
            </a:r>
            <a:r>
              <a:rPr lang="en-NZ" dirty="0" smtClean="0">
                <a:solidFill>
                  <a:schemeClr val="accent5"/>
                </a:solidFill>
              </a:rPr>
              <a:t>”  of the air, and the velocity of the aircraft. Like lift, we collect all of the individual components' drags and combine them into a single aircraft drag magnitude. And like lift, drag acts through the aircraft centre of pressure. </a:t>
            </a:r>
            <a:endParaRPr lang="en-NZ" dirty="0">
              <a:solidFill>
                <a:schemeClr val="accent5"/>
              </a:solidFill>
            </a:endParaRPr>
          </a:p>
        </p:txBody>
      </p:sp>
    </p:spTree>
  </p:cSld>
  <p:clrMapOvr>
    <a:masterClrMapping/>
  </p:clrMapOvr>
  <p:transition>
    <p:strips/>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066800" y="2438400"/>
            <a:ext cx="7620000" cy="2862322"/>
          </a:xfrm>
          <a:prstGeom prst="rect">
            <a:avLst/>
          </a:prstGeom>
          <a:noFill/>
        </p:spPr>
        <p:txBody>
          <a:bodyPr wrap="square" rtlCol="0">
            <a:spAutoFit/>
          </a:bodyPr>
          <a:lstStyle/>
          <a:p>
            <a:r>
              <a:rPr lang="en-NZ" b="1" u="sng" dirty="0" smtClean="0">
                <a:solidFill>
                  <a:schemeClr val="accent5"/>
                </a:solidFill>
              </a:rPr>
              <a:t>Thrust</a:t>
            </a:r>
            <a:r>
              <a:rPr lang="en-NZ" dirty="0" smtClean="0">
                <a:solidFill>
                  <a:schemeClr val="accent5"/>
                </a:solidFill>
              </a:rPr>
              <a:t/>
            </a:r>
            <a:br>
              <a:rPr lang="en-NZ" dirty="0" smtClean="0">
                <a:solidFill>
                  <a:schemeClr val="accent5"/>
                </a:solidFill>
              </a:rPr>
            </a:br>
            <a:r>
              <a:rPr lang="en-NZ" dirty="0" smtClean="0">
                <a:solidFill>
                  <a:schemeClr val="accent5"/>
                </a:solidFill>
              </a:rPr>
              <a:t>To overcome drag, airplanes use a propulsion system to generate a force called thrust. The direction of the thrust force depends on how the engines are attached to the aircraft. In the figure shown above, two turbine engines are located under the wings, parallel to the body, with thrust acting along the body centreline. On some aircraft, such as the Harrier, the thrust direction can be varied to help the airplane take off in a very short distance. The magnitude of the thrust depends on many factors associated with the propulsion system including the type of engine, the number of engines, and the throttle setting. </a:t>
            </a:r>
            <a:endParaRPr lang="en-US" dirty="0">
              <a:solidFill>
                <a:schemeClr val="accent5"/>
              </a:solidFill>
            </a:endParaRPr>
          </a:p>
        </p:txBody>
      </p:sp>
      <p:sp>
        <p:nvSpPr>
          <p:cNvPr id="3" name="Rectangle 2"/>
          <p:cNvSpPr/>
          <p:nvPr/>
        </p:nvSpPr>
        <p:spPr>
          <a:xfrm>
            <a:off x="3258552" y="609600"/>
            <a:ext cx="2146742" cy="923330"/>
          </a:xfrm>
          <a:prstGeom prst="rect">
            <a:avLst/>
          </a:prstGeom>
          <a:noFill/>
        </p:spPr>
        <p:txBody>
          <a:bodyPr wrap="none" lIns="91440" tIns="45720" rIns="91440" bIns="45720">
            <a:spAutoFit/>
            <a:scene3d>
              <a:camera prst="orthographicFront"/>
              <a:lightRig rig="glow" dir="tl">
                <a:rot lat="0" lon="0" rev="5400000"/>
              </a:lightRig>
            </a:scene3d>
            <a:sp3d contourW="12700">
              <a:bevelT w="25400" h="25400"/>
              <a:contourClr>
                <a:schemeClr val="accent6">
                  <a:shade val="73000"/>
                </a:schemeClr>
              </a:contourClr>
            </a:sp3d>
          </a:bodyPr>
          <a:lstStyle/>
          <a:p>
            <a:pPr algn="ctr"/>
            <a:r>
              <a:rPr lang="en-US" sz="5400" b="1" cap="none" spc="0"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thrust</a:t>
            </a:r>
            <a:endParaRPr lang="en-US" sz="5400" b="1" cap="none" spc="0"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endParaRPr>
          </a:p>
        </p:txBody>
      </p:sp>
    </p:spTree>
  </p:cSld>
  <p:clrMapOvr>
    <a:masterClrMapping/>
  </p:clrMapOvr>
  <p:transition>
    <p:diamond/>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Documents and Settings\reubenfairbairn\Local Settings\Temporary Internet Files\Content.IE5\3NVXDK5L\MC900141471[1].wmf"/>
          <p:cNvPicPr>
            <a:picLocks noChangeAspect="1" noChangeArrowheads="1"/>
          </p:cNvPicPr>
          <p:nvPr/>
        </p:nvPicPr>
        <p:blipFill>
          <a:blip r:embed="rId3" cstate="print"/>
          <a:srcRect/>
          <a:stretch>
            <a:fillRect/>
          </a:stretch>
        </p:blipFill>
        <p:spPr bwMode="auto">
          <a:xfrm rot="1304004">
            <a:off x="4221175" y="-1449678"/>
            <a:ext cx="1895286" cy="1349954"/>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0" presetClass="path" presetSubtype="0" accel="50000" decel="50000" fill="hold" nodeType="clickEffect">
                                  <p:stCondLst>
                                    <p:cond delay="0"/>
                                  </p:stCondLst>
                                  <p:childTnLst>
                                    <p:animMotion origin="layout" path="M -0.57778 0.55717 C -0.56406 0.55139 -0.58507 0.56134 -0.56945 0.55 C -0.56684 0.54815 -0.56406 0.54722 -0.56111 0.54629 C -0.55816 0.5449 -0.55538 0.54282 -0.55278 0.54074 C -0.54254 0.53264 -0.53195 0.52315 -0.52084 0.51666 C -0.51702 0.51435 -0.51233 0.51342 -0.50834 0.51111 C -0.50486 0.50902 -0.50209 0.50555 -0.49861 0.5037 C -0.48872 0.49838 -0.48368 0.49953 -0.475 0.49259 C -0.47101 0.48935 -0.46806 0.48426 -0.46389 0.48148 C -0.45469 0.475 -0.44306 0.47176 -0.43334 0.46643 C -0.42691 0.46319 -0.4257 0.45995 -0.41806 0.4574 C -0.40868 0.45416 -0.39722 0.4537 -0.3875 0.45185 C -0.36285 0.43865 -0.33281 0.44745 -0.30834 0.44815 C -0.29358 0.4537 -0.28472 0.45787 -0.27084 0.46852 C -0.26684 0.47176 -0.26163 0.47338 -0.25834 0.47777 C -0.2415 0.5 -0.22691 0.51782 -0.20834 0.53889 C -0.18525 0.56481 -0.15868 0.58426 -0.13611 0.61111 C -0.12778 0.62106 -0.11788 0.62893 -0.11111 0.64074 C -0.10781 0.64629 -0.10504 0.65208 -0.10139 0.6574 C -0.09219 0.6706 -0.07813 0.68102 -0.07084 0.69629 C -0.0592 0.72083 -0.04861 0.7456 -0.03768 0.77037 C -0.02014 0.80902 -0.02014 0.82546 0.00972 0.85185 C 0.01232 0.8544 0.01493 0.85787 0.01805 0.85926 C 0.02916 0.86435 0.04062 0.87129 0.05139 0.87777 C 0.05382 0.87916 0.05573 0.8824 0.05833 0.88333 C 0.06371 0.88541 0.07482 0.88703 0.07482 0.88703 C 0.08698 0.88634 0.09896 0.88657 0.11111 0.88518 C 0.12691 0.88333 0.14132 0.86828 0.15694 0.86481 C 0.16389 0.86018 0.171 0.85694 0.17778 0.85185 C 0.18403 0.84699 0.19184 0.83634 0.19861 0.83333 C 0.20451 0.82546 0.21007 0.81574 0.21666 0.80926 C 0.21892 0.8044 0.22135 0.7993 0.22361 0.79444 C 0.22587 0.78958 0.22621 0.77801 0.22778 0.77222 C 0.23021 0.76365 0.23333 0.75555 0.2375 0.74815 C 0.23802 0.7456 0.23819 0.74282 0.23889 0.74074 C 0.23958 0.73865 0.24114 0.73703 0.24166 0.73495 C 0.24305 0.73032 0.24444 0.72037 0.24444 0.72037 C 0.24531 0.69514 0.24687 0.64375 0.24861 0.62222 C 0.24965 0.60949 0.2559 0.60833 0.25972 0.59815 C 0.26736 0.57754 0.27864 0.54977 0.28889 0.53148 C 0.28975 0.52777 0.28993 0.52338 0.29166 0.52037 C 0.29288 0.51782 0.296 0.51898 0.29722 0.51666 C 0.29896 0.51365 0.29861 0.50902 0.3 0.50555 C 0.30382 0.49514 0.30903 0.48565 0.31389 0.47592 C 0.31927 0.46504 0.32048 0.45231 0.32778 0.44236 C 0.3335 0.42338 0.32673 0.44236 0.33611 0.42592 C 0.34062 0.41782 0.33854 0.41342 0.34444 0.40555 C 0.34531 0.40069 0.34635 0.3956 0.34722 0.39074 C 0.34878 0.3824 0.35642 0.37453 0.35833 0.36666 C 0.36163 0.3537 0.36649 0.34467 0.37222 0.33333 C 0.37448 0.32129 0.3783 0.30926 0.38194 0.29815 C 0.38264 0.29606 0.38385 0.29444 0.38472 0.29259 C 0.38576 0.29027 0.3868 0.28773 0.3875 0.28518 C 0.39114 0.27245 0.39427 0.25787 0.4 0.24606 C 0.40694 0.21389 0.41771 0.18402 0.425 0.15185 C 0.42795 0.13865 0.4283 0.1243 0.43055 0.11111 C 0.43107 0.10833 0.43333 0.10648 0.43333 0.1037 C 0.4342 0.00671 0.43333 -0.09005 0.43333 -0.18704 " pathEditMode="relative" ptsTypes="fffffffffffffffffffffffffffffffffffffffffffffffffffffffffA">
                                      <p:cBhvr>
                                        <p:cTn id="6" dur="2000" fill="hold"/>
                                        <p:tgtEl>
                                          <p:spTgt spid="2050"/>
                                        </p:tgtEl>
                                        <p:attrNameLst>
                                          <p:attrName>ppt_x</p:attrName>
                                          <p:attrName>ppt_y</p:attrName>
                                        </p:attrNameLst>
                                      </p:cBhvr>
                                    </p:animMotion>
                                  </p:childTnLst>
                                  <p:subTnLst>
                                    <p:audio>
                                      <p:cMediaNode vol="100000">
                                        <p:cTn display="0" masterRel="sameClick">
                                          <p:stCondLst>
                                            <p:cond evt="begin" delay="0">
                                              <p:tn val="5"/>
                                            </p:cond>
                                          </p:stCondLst>
                                          <p:endCondLst>
                                            <p:cond evt="onStopAudio" delay="0">
                                              <p:tgtEl>
                                                <p:sldTgt/>
                                              </p:tgtEl>
                                            </p:cond>
                                          </p:endCondLst>
                                        </p:cTn>
                                        <p:tgtEl>
                                          <p:sndTgt r:embed="rId2" name="MS900074660[1].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4" name="Picture 4" descr="http://www.round-the-island.co.uk/first_plane/plane4.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4" name="Rectangle 3"/>
          <p:cNvSpPr/>
          <p:nvPr/>
        </p:nvSpPr>
        <p:spPr>
          <a:xfrm>
            <a:off x="152400" y="1905000"/>
            <a:ext cx="8763000" cy="4893647"/>
          </a:xfrm>
          <a:prstGeom prst="rect">
            <a:avLst/>
          </a:prstGeom>
        </p:spPr>
        <p:txBody>
          <a:bodyPr wrap="square">
            <a:spAutoFit/>
          </a:bodyPr>
          <a:lstStyle/>
          <a:p>
            <a:r>
              <a:rPr lang="en-NZ" sz="2400" dirty="0" smtClean="0">
                <a:solidFill>
                  <a:srgbClr val="FF0000"/>
                </a:solidFill>
                <a:latin typeface="Arial Black" pitchFamily="34" charset="0"/>
              </a:rPr>
              <a:t>The Wright brothers designed and developed the first airplane in the early 1900s. The first airplane was made after a lot of trial and error, and to know how the first airplane was made, you have to know the history that went into it. Before they made their first airplane, they developed a series of gliders that helped them study the wind and understand how objects moved in the sky. The Wright brothers studied birds and how their wings soared in the wind. While watching the birds, they noticed how their wings changed shape in order to move and turn in the sky. They used this technique to create wings they would use for the aircrafts. </a:t>
            </a:r>
            <a:endParaRPr lang="en-US" sz="2400" dirty="0">
              <a:solidFill>
                <a:srgbClr val="FF0000"/>
              </a:solidFill>
              <a:latin typeface="Arial Black" pitchFamily="34" charset="0"/>
            </a:endParaRPr>
          </a:p>
        </p:txBody>
      </p:sp>
      <p:sp>
        <p:nvSpPr>
          <p:cNvPr id="5" name="Rectangle 4"/>
          <p:cNvSpPr/>
          <p:nvPr/>
        </p:nvSpPr>
        <p:spPr>
          <a:xfrm>
            <a:off x="0" y="609600"/>
            <a:ext cx="9264076" cy="923330"/>
          </a:xfrm>
          <a:prstGeom prst="rect">
            <a:avLst/>
          </a:prstGeom>
          <a:noFill/>
        </p:spPr>
        <p:txBody>
          <a:bodyPr wrap="none" lIns="91440" tIns="45720" rIns="91440" bIns="45720">
            <a:spAutoFit/>
            <a:scene3d>
              <a:camera prst="orthographicFront"/>
              <a:lightRig rig="glow" dir="tl">
                <a:rot lat="0" lon="0" rev="5400000"/>
              </a:lightRig>
            </a:scene3d>
            <a:sp3d contourW="12700">
              <a:bevelT w="25400" h="25400"/>
              <a:contourClr>
                <a:schemeClr val="accent6">
                  <a:shade val="73000"/>
                </a:schemeClr>
              </a:contourClr>
            </a:sp3d>
          </a:bodyPr>
          <a:lstStyle/>
          <a:p>
            <a:pPr algn="ctr"/>
            <a:r>
              <a:rPr lang="en-US" sz="5400" b="1" cap="none" spc="0" dirty="0" smtClean="0">
                <a:ln w="11430"/>
                <a:solidFill>
                  <a:schemeClr val="accent5"/>
                </a:solidFill>
                <a:effectLst>
                  <a:outerShdw blurRad="80000" dist="40000" dir="5040000" algn="tl">
                    <a:srgbClr val="000000">
                      <a:alpha val="30000"/>
                    </a:srgbClr>
                  </a:outerShdw>
                </a:effectLst>
              </a:rPr>
              <a:t>Who made the first airplane</a:t>
            </a:r>
            <a:endParaRPr lang="en-US" sz="5400" b="1" cap="none" spc="0" dirty="0">
              <a:ln w="11430"/>
              <a:solidFill>
                <a:schemeClr val="accent5"/>
              </a:solidFill>
              <a:effectLst>
                <a:outerShdw blurRad="80000" dist="40000" dir="5040000" algn="tl">
                  <a:srgbClr val="000000">
                    <a:alpha val="30000"/>
                  </a:srgbClr>
                </a:outerShdw>
              </a:effectLst>
            </a:endParaRPr>
          </a:p>
        </p:txBody>
      </p:sp>
    </p:spTree>
  </p:cSld>
  <p:clrMapOvr>
    <a:masterClrMapping/>
  </p:clrMapOvr>
  <p:transition>
    <p:circle/>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Custom 3">
      <a:dk1>
        <a:srgbClr val="DF2831"/>
      </a:dk1>
      <a:lt1>
        <a:srgbClr val="DF2831"/>
      </a:lt1>
      <a:dk2>
        <a:srgbClr val="DF2831"/>
      </a:dk2>
      <a:lt2>
        <a:srgbClr val="DF2831"/>
      </a:lt2>
      <a:accent1>
        <a:srgbClr val="2A1103"/>
      </a:accent1>
      <a:accent2>
        <a:srgbClr val="2A1103"/>
      </a:accent2>
      <a:accent3>
        <a:srgbClr val="2A1103"/>
      </a:accent3>
      <a:accent4>
        <a:srgbClr val="2A1103"/>
      </a:accent4>
      <a:accent5>
        <a:srgbClr val="2A1103"/>
      </a:accent5>
      <a:accent6>
        <a:srgbClr val="2A1103"/>
      </a:accent6>
      <a:hlink>
        <a:srgbClr val="2A1103"/>
      </a:hlink>
      <a:folHlink>
        <a:srgbClr val="2A1103"/>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262</TotalTime>
  <Words>547</Words>
  <Application>Microsoft Office PowerPoint</Application>
  <PresentationFormat>On-screen Show (4:3)</PresentationFormat>
  <Paragraphs>29</Paragraphs>
  <Slides>13</Slides>
  <Notes>1</Notes>
  <HiddenSlides>0</HiddenSlides>
  <MMClips>12</MMClip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Flow</vt:lpstr>
      <vt:lpstr>Slide 1</vt:lpstr>
      <vt:lpstr>Slide 2</vt:lpstr>
      <vt:lpstr>Slide 3</vt:lpstr>
      <vt:lpstr>Slide 4</vt:lpstr>
      <vt:lpstr>Slide 5</vt:lpstr>
      <vt:lpstr>Slide 6</vt:lpstr>
      <vt:lpstr>Slide 7</vt:lpstr>
      <vt:lpstr>Slide 8</vt:lpstr>
      <vt:lpstr>Slide 9</vt:lpstr>
      <vt:lpstr>Slide 10</vt:lpstr>
      <vt:lpstr>Slide 11</vt:lpstr>
      <vt:lpstr>How an engine works</vt:lpstr>
      <vt:lpstr>Slide 13</vt:lpstr>
    </vt:vector>
  </TitlesOfParts>
  <Company>Riccarton High School</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reubenfairbairn</dc:creator>
  <cp:lastModifiedBy>reubenfairbairn</cp:lastModifiedBy>
  <cp:revision>33</cp:revision>
  <dcterms:created xsi:type="dcterms:W3CDTF">2010-12-06T19:45:56Z</dcterms:created>
  <dcterms:modified xsi:type="dcterms:W3CDTF">2010-12-07T20:20:39Z</dcterms:modified>
</cp:coreProperties>
</file>